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8" r:id="rId2"/>
    <p:sldId id="269" r:id="rId3"/>
    <p:sldId id="270" r:id="rId4"/>
    <p:sldId id="271" r:id="rId5"/>
    <p:sldId id="272" r:id="rId6"/>
    <p:sldId id="273" r:id="rId7"/>
    <p:sldId id="274" r:id="rId8"/>
    <p:sldId id="275" r:id="rId9"/>
    <p:sldId id="276" r:id="rId10"/>
    <p:sldId id="277" r:id="rId11"/>
    <p:sldId id="278" r:id="rId12"/>
    <p:sldId id="279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8" d="100"/>
          <a:sy n="118" d="100"/>
        </p:scale>
        <p:origin x="-1434" y="19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17.01.2023</a:t>
            </a:fld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17.01.2023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17.01.2023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17.01.2023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4C71EC6-210F-42DE-9C53-41977AD35B3D}" type="datetimeFigureOut">
              <a:rPr lang="ru-RU" smtClean="0"/>
              <a:t>17.01.2023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332657"/>
            <a:ext cx="8064896" cy="100489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700" b="1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Кәмелетке</a:t>
            </a:r>
            <a:r>
              <a:rPr lang="ru-RU" sz="17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b="1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толмағандарға</a:t>
            </a:r>
            <a:r>
              <a:rPr lang="ru-RU" sz="17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b="1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қатысты</a:t>
            </a:r>
            <a:r>
              <a:rPr lang="ru-RU" sz="17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b="1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зорлық-зомбылық</a:t>
            </a:r>
            <a:r>
              <a:rPr lang="ru-RU" sz="17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b="1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фактілерін</a:t>
            </a:r>
            <a:r>
              <a:rPr lang="ru-RU" sz="17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b="1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уақтылы</a:t>
            </a:r>
            <a:r>
              <a:rPr lang="ru-RU" sz="17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b="1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анықтау</a:t>
            </a:r>
            <a:r>
              <a:rPr lang="ru-RU" sz="17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b="1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17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b="1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хабарлау</a:t>
            </a:r>
            <a:r>
              <a:rPr lang="ru-RU" sz="17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b="1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бойынша</a:t>
            </a:r>
            <a:r>
              <a:rPr lang="ru-RU" sz="17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b="1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әдістемелік</a:t>
            </a:r>
            <a:r>
              <a:rPr lang="ru-RU" sz="17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b="1" dirty="0" err="1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ұсынымдар</a:t>
            </a:r>
            <a:endParaRPr lang="ru-RU" sz="1700" b="1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700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1700" dirty="0" err="1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Балалардың</a:t>
            </a:r>
            <a:r>
              <a:rPr lang="ru-RU" sz="17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құқықтарын</a:t>
            </a:r>
            <a:r>
              <a:rPr lang="ru-RU" sz="17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қорғайтын</a:t>
            </a:r>
            <a:r>
              <a:rPr lang="ru-RU" sz="17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негізгі</a:t>
            </a:r>
            <a:r>
              <a:rPr lang="ru-RU" sz="17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құжат</a:t>
            </a:r>
            <a:r>
              <a:rPr lang="ru-RU" sz="17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«БҰҰ-</a:t>
            </a:r>
            <a:r>
              <a:rPr lang="ru-RU" sz="1700" dirty="0" err="1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ның</a:t>
            </a:r>
            <a:r>
              <a:rPr lang="ru-RU" sz="17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Бала </a:t>
            </a:r>
            <a:r>
              <a:rPr lang="ru-RU" sz="1700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құқықтары</a:t>
            </a:r>
            <a:r>
              <a:rPr lang="ru-RU" sz="17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туралы</a:t>
            </a:r>
            <a:r>
              <a:rPr lang="ru-RU" sz="17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err="1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Конвенциясы</a:t>
            </a:r>
            <a:r>
              <a:rPr lang="ru-RU" sz="17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ru-RU" sz="17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(БҰҰ Бас </a:t>
            </a:r>
            <a:r>
              <a:rPr lang="ru-RU" sz="1700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Ассамблеясының</a:t>
            </a:r>
            <a:r>
              <a:rPr lang="ru-RU" sz="17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1989 </a:t>
            </a:r>
            <a:r>
              <a:rPr lang="ru-RU" sz="1700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жылғы</a:t>
            </a:r>
            <a:r>
              <a:rPr lang="ru-RU" sz="17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20 </a:t>
            </a:r>
            <a:r>
              <a:rPr lang="ru-RU" sz="1700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қарашадағы</a:t>
            </a:r>
            <a:r>
              <a:rPr lang="ru-RU" sz="17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44/25 </a:t>
            </a:r>
            <a:r>
              <a:rPr lang="ru-RU" sz="1700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қарарымен</a:t>
            </a:r>
            <a:r>
              <a:rPr lang="ru-RU" sz="17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қабылданған</a:t>
            </a:r>
            <a:r>
              <a:rPr lang="ru-RU" sz="17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  <a:r>
              <a:rPr lang="ru-RU" sz="1700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Конвенцияның</a:t>
            </a:r>
            <a:r>
              <a:rPr lang="ru-RU" sz="17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ережелері</a:t>
            </a:r>
            <a:r>
              <a:rPr lang="ru-RU" sz="17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Балалардың</a:t>
            </a:r>
            <a:r>
              <a:rPr lang="ru-RU" sz="17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құқықтарын</a:t>
            </a:r>
            <a:r>
              <a:rPr lang="ru-RU" sz="17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қамтамасыз</a:t>
            </a:r>
            <a:r>
              <a:rPr lang="ru-RU" sz="17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етуге</a:t>
            </a:r>
            <a:r>
              <a:rPr lang="ru-RU" sz="17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тиіс</a:t>
            </a:r>
            <a:r>
              <a:rPr lang="ru-RU" sz="17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төрт</a:t>
            </a:r>
            <a:r>
              <a:rPr lang="ru-RU" sz="17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негізгі</a:t>
            </a:r>
            <a:r>
              <a:rPr lang="ru-RU" sz="17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талапқа</a:t>
            </a:r>
            <a:r>
              <a:rPr lang="ru-RU" sz="17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дейін</a:t>
            </a:r>
            <a:r>
              <a:rPr lang="ru-RU" sz="17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азаяды</a:t>
            </a:r>
            <a:r>
              <a:rPr lang="ru-RU" sz="17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1700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өмір</a:t>
            </a:r>
            <a:r>
              <a:rPr lang="ru-RU" sz="17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сүру</a:t>
            </a:r>
            <a:r>
              <a:rPr lang="ru-RU" sz="17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даму, </a:t>
            </a:r>
            <a:r>
              <a:rPr lang="ru-RU" sz="1700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қорғау</a:t>
            </a:r>
            <a:r>
              <a:rPr lang="ru-RU" sz="17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17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қоғамға</a:t>
            </a:r>
            <a:r>
              <a:rPr lang="ru-RU" sz="17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белсенді</a:t>
            </a:r>
            <a:r>
              <a:rPr lang="ru-RU" sz="17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қатысуды</a:t>
            </a:r>
            <a:r>
              <a:rPr lang="ru-RU" sz="17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қамтамасыз</a:t>
            </a:r>
            <a:r>
              <a:rPr lang="ru-RU" sz="17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ету</a:t>
            </a:r>
            <a:r>
              <a:rPr lang="ru-RU" sz="17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700" b="1" dirty="0" smtClean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7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1700" dirty="0" err="1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Балаларды</a:t>
            </a:r>
            <a:r>
              <a:rPr lang="ru-RU" sz="17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қатыгездіктен</a:t>
            </a:r>
            <a:r>
              <a:rPr lang="ru-RU" sz="17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әлеуметтік-құқықтық</a:t>
            </a:r>
            <a:r>
              <a:rPr lang="ru-RU" sz="17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қорғау</a:t>
            </a:r>
            <a:r>
              <a:rPr lang="ru-RU" sz="17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жөніндегі</a:t>
            </a:r>
            <a:r>
              <a:rPr lang="ru-RU" sz="17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қызметтің</a:t>
            </a:r>
            <a:r>
              <a:rPr lang="ru-RU" sz="17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мазмұны</a:t>
            </a:r>
            <a:r>
              <a:rPr lang="ru-RU" sz="17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балалардың</a:t>
            </a:r>
            <a:r>
              <a:rPr lang="ru-RU" sz="17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құқықтарын</a:t>
            </a:r>
            <a:r>
              <a:rPr lang="ru-RU" sz="17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қорғау</a:t>
            </a:r>
            <a:r>
              <a:rPr lang="ru-RU" sz="17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жөніндегі</a:t>
            </a:r>
            <a:r>
              <a:rPr lang="ru-RU" sz="17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Конвенцияның</a:t>
            </a:r>
            <a:r>
              <a:rPr lang="ru-RU" sz="17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мынадай</a:t>
            </a:r>
            <a:r>
              <a:rPr lang="ru-RU" sz="17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ережелеріне</a:t>
            </a:r>
            <a:r>
              <a:rPr lang="ru-RU" sz="17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негізделуі</a:t>
            </a:r>
            <a:r>
              <a:rPr lang="ru-RU" sz="17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мүмкін</a:t>
            </a:r>
            <a:r>
              <a:rPr lang="ru-RU" sz="17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ru-RU" sz="1700" dirty="0" smtClean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Tx/>
              <a:buChar char="-"/>
            </a:pPr>
            <a:r>
              <a:rPr lang="ru-RU" sz="1700" dirty="0" err="1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баланың</a:t>
            </a:r>
            <a:r>
              <a:rPr lang="ru-RU" sz="17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үйлесімді</a:t>
            </a:r>
            <a:r>
              <a:rPr lang="ru-RU" sz="17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дамуы</a:t>
            </a:r>
            <a:r>
              <a:rPr lang="ru-RU" sz="17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үшін</a:t>
            </a:r>
            <a:r>
              <a:rPr lang="ru-RU" sz="17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қажетті</a:t>
            </a:r>
            <a:r>
              <a:rPr lang="ru-RU" sz="17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өмір</a:t>
            </a:r>
            <a:r>
              <a:rPr lang="ru-RU" sz="17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сүру</a:t>
            </a:r>
            <a:r>
              <a:rPr lang="ru-RU" sz="17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деңгейіне</a:t>
            </a:r>
            <a:r>
              <a:rPr lang="ru-RU" sz="17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құқығы</a:t>
            </a:r>
            <a:r>
              <a:rPr lang="ru-RU" sz="17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(6, 17, 27-31-баптар); </a:t>
            </a:r>
            <a:endParaRPr lang="ru-RU" sz="1700" dirty="0" smtClean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Tx/>
              <a:buChar char="-"/>
            </a:pPr>
            <a:r>
              <a:rPr lang="ru-RU" sz="1700" dirty="0" err="1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баланың</a:t>
            </a:r>
            <a:r>
              <a:rPr lang="ru-RU" sz="17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дамуы</a:t>
            </a:r>
            <a:r>
              <a:rPr lang="ru-RU" sz="17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үшін</a:t>
            </a:r>
            <a:r>
              <a:rPr lang="ru-RU" sz="17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қажетті</a:t>
            </a:r>
            <a:r>
              <a:rPr lang="ru-RU" sz="17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өмір</a:t>
            </a:r>
            <a:r>
              <a:rPr lang="ru-RU" sz="17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сүру</a:t>
            </a:r>
            <a:r>
              <a:rPr lang="ru-RU" sz="17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жағдайларын</a:t>
            </a:r>
            <a:r>
              <a:rPr lang="ru-RU" sz="17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қамтамасыз</a:t>
            </a:r>
            <a:r>
              <a:rPr lang="ru-RU" sz="17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ету</a:t>
            </a:r>
            <a:r>
              <a:rPr lang="ru-RU" sz="17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үшін</a:t>
            </a:r>
            <a:r>
              <a:rPr lang="ru-RU" sz="17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ата-аналардың</a:t>
            </a:r>
            <a:r>
              <a:rPr lang="ru-RU" sz="17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700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оларды</a:t>
            </a:r>
            <a:r>
              <a:rPr lang="ru-RU" sz="17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алмастыратын</a:t>
            </a:r>
            <a:r>
              <a:rPr lang="ru-RU" sz="17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адамдардың</a:t>
            </a:r>
            <a:r>
              <a:rPr lang="ru-RU" sz="17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жауапкершілігі</a:t>
            </a:r>
            <a:r>
              <a:rPr lang="ru-RU" sz="17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(3, 5, 18, 26-баптар); </a:t>
            </a:r>
            <a:endParaRPr lang="ru-RU" sz="1700" dirty="0" smtClean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7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1700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баланың</a:t>
            </a:r>
            <a:r>
              <a:rPr lang="ru-RU" sz="17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зорлық-зомбылықтың</a:t>
            </a:r>
            <a:r>
              <a:rPr lang="ru-RU" sz="17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барлық</a:t>
            </a:r>
            <a:r>
              <a:rPr lang="ru-RU" sz="17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түрлерінен</a:t>
            </a:r>
            <a:r>
              <a:rPr lang="ru-RU" sz="17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қорғану</a:t>
            </a:r>
            <a:r>
              <a:rPr lang="ru-RU" sz="17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құқығы</a:t>
            </a:r>
            <a:r>
              <a:rPr lang="ru-RU" sz="17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(16, 19, 32-37-баптар).</a:t>
            </a:r>
            <a:endParaRPr lang="ru-RU" sz="1700" b="1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b="1" dirty="0" smtClean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b="1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b="1" dirty="0" smtClean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b="1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b="1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b="1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b="1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b="1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b="1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b="1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02341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692696"/>
            <a:ext cx="8219256" cy="5433467"/>
          </a:xfrm>
        </p:spPr>
        <p:txBody>
          <a:bodyPr>
            <a:noAutofit/>
          </a:bodyPr>
          <a:lstStyle/>
          <a:p>
            <a:pPr lvl="0" algn="ctr"/>
            <a:r>
              <a:rPr lang="ru-RU" sz="1400" b="1" dirty="0" err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Егер</a:t>
            </a:r>
            <a:r>
              <a:rPr lang="ru-RU" sz="14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зорлық-зомбылық</a:t>
            </a:r>
            <a:r>
              <a:rPr lang="ru-RU" sz="14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білім</a:t>
            </a:r>
            <a:r>
              <a:rPr lang="ru-RU" sz="14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беру </a:t>
            </a:r>
            <a:r>
              <a:rPr lang="ru-RU" sz="1400" b="1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мекемесінде</a:t>
            </a:r>
            <a:r>
              <a:rPr lang="ru-RU" sz="14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немесе</a:t>
            </a:r>
            <a:r>
              <a:rPr lang="ru-RU" sz="14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басқа</a:t>
            </a:r>
            <a:r>
              <a:rPr lang="ru-RU" sz="14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әлеуметтік</a:t>
            </a:r>
            <a:r>
              <a:rPr lang="ru-RU" sz="14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мекемеде</a:t>
            </a:r>
            <a:r>
              <a:rPr lang="ru-RU" sz="14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анықталса</a:t>
            </a:r>
            <a:r>
              <a:rPr lang="ru-RU" sz="14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sz="1400" b="1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істеу</a:t>
            </a:r>
            <a:r>
              <a:rPr lang="ru-RU" sz="14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керек</a:t>
            </a:r>
            <a:r>
              <a:rPr lang="ru-RU" sz="14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1400" b="1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ru-RU" sz="1400" dirty="0" err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Зорлық-зомбылық</a:t>
            </a:r>
            <a:r>
              <a:rPr lang="ru-RU" sz="14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құрбанымен</a:t>
            </a:r>
            <a:r>
              <a:rPr lang="ru-RU" sz="1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келесілерді</a:t>
            </a:r>
            <a:r>
              <a:rPr lang="ru-RU" sz="1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басшылыққа</a:t>
            </a:r>
            <a:r>
              <a:rPr lang="ru-RU" sz="1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ала </a:t>
            </a:r>
            <a:r>
              <a:rPr lang="ru-RU" sz="14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отырып</a:t>
            </a:r>
            <a:r>
              <a:rPr lang="ru-RU" sz="1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сөйлесіңіз</a:t>
            </a:r>
            <a:r>
              <a:rPr lang="ru-RU" sz="1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14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балаңызға</a:t>
            </a:r>
            <a:r>
              <a:rPr lang="ru-RU" sz="1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оған</a:t>
            </a:r>
            <a:r>
              <a:rPr lang="ru-RU" sz="1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көмектескіңіз</a:t>
            </a:r>
            <a:r>
              <a:rPr lang="ru-RU" sz="1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келетінін</a:t>
            </a:r>
            <a:r>
              <a:rPr lang="ru-RU" sz="1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айтыңыз</a:t>
            </a:r>
            <a:r>
              <a:rPr lang="ru-RU" sz="1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4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бірақ</a:t>
            </a:r>
            <a:r>
              <a:rPr lang="ru-RU" sz="1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тез </a:t>
            </a:r>
            <a:r>
              <a:rPr lang="ru-RU" sz="14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шешім</a:t>
            </a:r>
            <a:r>
              <a:rPr lang="ru-RU" sz="1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ұсынуға</a:t>
            </a:r>
            <a:r>
              <a:rPr lang="ru-RU" sz="1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асықпаңыз</a:t>
            </a:r>
            <a:r>
              <a:rPr lang="ru-RU" sz="1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14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зорлық</a:t>
            </a:r>
            <a:r>
              <a:rPr lang="ru-RU" sz="1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14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зомбылық</a:t>
            </a:r>
            <a:r>
              <a:rPr lang="ru-RU" sz="1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құрбандарымен</a:t>
            </a:r>
            <a:r>
              <a:rPr lang="ru-RU" sz="1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сөйлесу</a:t>
            </a:r>
            <a:r>
              <a:rPr lang="ru-RU" sz="1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кезінде</a:t>
            </a:r>
            <a:r>
              <a:rPr lang="ru-RU" sz="1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жиі</a:t>
            </a:r>
            <a:r>
              <a:rPr lang="ru-RU" sz="1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кездесетін</a:t>
            </a:r>
            <a:r>
              <a:rPr lang="ru-RU" sz="1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қате</a:t>
            </a:r>
            <a:r>
              <a:rPr lang="ru-RU" sz="1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түсінік-балаға</a:t>
            </a:r>
            <a:r>
              <a:rPr lang="ru-RU" sz="1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мүмкіндігінше</a:t>
            </a:r>
            <a:r>
              <a:rPr lang="ru-RU" sz="1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тезірек</a:t>
            </a:r>
            <a:r>
              <a:rPr lang="ru-RU" sz="1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көмектескіңіз</a:t>
            </a:r>
            <a:r>
              <a:rPr lang="ru-RU" sz="1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келеді</a:t>
            </a:r>
            <a:r>
              <a:rPr lang="ru-RU" sz="1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  <a:r>
              <a:rPr lang="ru-RU" sz="14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Балаңызбен</a:t>
            </a:r>
            <a:r>
              <a:rPr lang="ru-RU" sz="1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әртүрлі</a:t>
            </a:r>
            <a:r>
              <a:rPr lang="ru-RU" sz="1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мүмкіндіктерді</a:t>
            </a:r>
            <a:r>
              <a:rPr lang="ru-RU" sz="1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талқылаңыз</a:t>
            </a:r>
            <a:r>
              <a:rPr lang="ru-RU" sz="1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4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білімді</a:t>
            </a:r>
            <a:r>
              <a:rPr lang="ru-RU" sz="1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адамдармен</a:t>
            </a:r>
            <a:r>
              <a:rPr lang="ru-RU" sz="1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кеңесуді</a:t>
            </a:r>
            <a:r>
              <a:rPr lang="ru-RU" sz="1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ұсыныңыз</a:t>
            </a:r>
            <a:r>
              <a:rPr lang="ru-RU" sz="1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1400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ru-RU" sz="1400" dirty="0" err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Естігендеріңіз</a:t>
            </a:r>
            <a:r>
              <a:rPr lang="ru-RU" sz="14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туралы</a:t>
            </a:r>
            <a:r>
              <a:rPr lang="ru-RU" sz="1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ешкімге</a:t>
            </a:r>
            <a:r>
              <a:rPr lang="ru-RU" sz="1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айтпауға</a:t>
            </a:r>
            <a:r>
              <a:rPr lang="ru-RU" sz="1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уәде</a:t>
            </a:r>
            <a:r>
              <a:rPr lang="ru-RU" sz="1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бермеңіз</a:t>
            </a:r>
            <a:r>
              <a:rPr lang="ru-RU" sz="1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4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бірақ</a:t>
            </a:r>
            <a:r>
              <a:rPr lang="ru-RU" sz="1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балаңызды</a:t>
            </a:r>
            <a:r>
              <a:rPr lang="ru-RU" sz="1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алдымен</a:t>
            </a:r>
            <a:r>
              <a:rPr lang="ru-RU" sz="1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онымен</a:t>
            </a:r>
            <a:r>
              <a:rPr lang="ru-RU" sz="1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келісетіндігіңізге</a:t>
            </a:r>
            <a:r>
              <a:rPr lang="ru-RU" sz="1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сендіріңіз</a:t>
            </a:r>
            <a:r>
              <a:rPr lang="ru-RU" sz="1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Оны </a:t>
            </a:r>
            <a:r>
              <a:rPr lang="ru-RU" sz="14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үнемі</a:t>
            </a:r>
            <a:r>
              <a:rPr lang="ru-RU" sz="1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қолдауға</a:t>
            </a:r>
            <a:r>
              <a:rPr lang="ru-RU" sz="1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уәде</a:t>
            </a:r>
            <a:r>
              <a:rPr lang="ru-RU" sz="1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беріңіз</a:t>
            </a:r>
            <a:r>
              <a:rPr lang="ru-RU" sz="14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0" algn="just"/>
            <a:r>
              <a:rPr lang="ru-RU" sz="14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Келесіге</a:t>
            </a:r>
            <a:r>
              <a:rPr lang="ru-RU" sz="1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назар</a:t>
            </a:r>
            <a:r>
              <a:rPr lang="ru-RU" sz="1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аударыңыз</a:t>
            </a:r>
            <a:r>
              <a:rPr lang="ru-RU" sz="1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ru-RU" sz="1400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ru-RU" sz="14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ru-RU" sz="1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14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зардап</a:t>
            </a:r>
            <a:r>
              <a:rPr lang="ru-RU" sz="1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шеккен</a:t>
            </a:r>
            <a:r>
              <a:rPr lang="ru-RU" sz="1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баланың</a:t>
            </a:r>
            <a:r>
              <a:rPr lang="ru-RU" sz="1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тыныштығын</a:t>
            </a:r>
            <a:r>
              <a:rPr lang="ru-RU" sz="1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қолдау</a:t>
            </a:r>
            <a:r>
              <a:rPr lang="ru-RU" sz="1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1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қамтамасыз</a:t>
            </a:r>
            <a:r>
              <a:rPr lang="ru-RU" sz="1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ету</a:t>
            </a:r>
            <a:r>
              <a:rPr lang="ru-RU" sz="1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ru-RU" sz="1400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ru-RU" sz="14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</a:t>
            </a:r>
            <a:r>
              <a:rPr lang="ru-RU" sz="1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14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әртүрлі</a:t>
            </a:r>
            <a:r>
              <a:rPr lang="ru-RU" sz="1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қатысы</a:t>
            </a:r>
            <a:r>
              <a:rPr lang="ru-RU" sz="1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бар </a:t>
            </a:r>
            <a:r>
              <a:rPr lang="ru-RU" sz="14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адамдардың</a:t>
            </a:r>
            <a:r>
              <a:rPr lang="ru-RU" sz="1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қауіпсіздігіне</a:t>
            </a:r>
            <a:r>
              <a:rPr lang="ru-RU" sz="1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кепілдік</a:t>
            </a:r>
            <a:r>
              <a:rPr lang="ru-RU" sz="1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беру; </a:t>
            </a:r>
            <a:endParaRPr lang="ru-RU" sz="1400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ru-RU" sz="14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sz="1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14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жыныстық</a:t>
            </a:r>
            <a:r>
              <a:rPr lang="ru-RU" sz="1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зорлық-зомбылық</a:t>
            </a:r>
            <a:r>
              <a:rPr lang="ru-RU" sz="1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орын</a:t>
            </a:r>
            <a:r>
              <a:rPr lang="ru-RU" sz="1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алатын</a:t>
            </a:r>
            <a:r>
              <a:rPr lang="ru-RU" sz="1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мән-жайларды</a:t>
            </a:r>
            <a:r>
              <a:rPr lang="ru-RU" sz="1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тоқтату</a:t>
            </a:r>
            <a:r>
              <a:rPr lang="ru-RU" sz="1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ru-RU" sz="1400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ru-RU" sz="14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</a:t>
            </a:r>
            <a:r>
              <a:rPr lang="ru-RU" sz="1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14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зорлаушымен</a:t>
            </a:r>
            <a:r>
              <a:rPr lang="ru-RU" sz="1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қалай</a:t>
            </a:r>
            <a:r>
              <a:rPr lang="ru-RU" sz="1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сөйлесу</a:t>
            </a:r>
            <a:r>
              <a:rPr lang="ru-RU" sz="1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керектігін</a:t>
            </a:r>
            <a:r>
              <a:rPr lang="ru-RU" sz="1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1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зорлаушыға</a:t>
            </a:r>
            <a:r>
              <a:rPr lang="ru-RU" sz="1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қалай</a:t>
            </a:r>
            <a:r>
              <a:rPr lang="ru-RU" sz="1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шара </a:t>
            </a:r>
            <a:r>
              <a:rPr lang="ru-RU" sz="14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қолдану</a:t>
            </a:r>
            <a:r>
              <a:rPr lang="ru-RU" sz="1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керектігін</a:t>
            </a:r>
            <a:r>
              <a:rPr lang="ru-RU" sz="1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анықтау</a:t>
            </a:r>
            <a:r>
              <a:rPr lang="ru-RU" sz="1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ru-RU" sz="1400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ru-RU" sz="14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</a:t>
            </a:r>
            <a:r>
              <a:rPr lang="ru-RU" sz="1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14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мекемедегі</a:t>
            </a:r>
            <a:r>
              <a:rPr lang="ru-RU" sz="1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басқа</a:t>
            </a:r>
            <a:r>
              <a:rPr lang="ru-RU" sz="1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балаларды</a:t>
            </a:r>
            <a:r>
              <a:rPr lang="ru-RU" sz="1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болған</a:t>
            </a:r>
            <a:r>
              <a:rPr lang="ru-RU" sz="1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оқиға</a:t>
            </a:r>
            <a:r>
              <a:rPr lang="ru-RU" sz="1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туралы</a:t>
            </a:r>
            <a:r>
              <a:rPr lang="ru-RU" sz="1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хабардар</a:t>
            </a:r>
            <a:r>
              <a:rPr lang="ru-RU" sz="1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ету</a:t>
            </a:r>
            <a:r>
              <a:rPr lang="ru-RU" sz="1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немесе</a:t>
            </a:r>
            <a:r>
              <a:rPr lang="ru-RU" sz="1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жарияламау</a:t>
            </a:r>
            <a:r>
              <a:rPr lang="ru-RU" sz="1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1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оны </a:t>
            </a:r>
            <a:r>
              <a:rPr lang="ru-RU" sz="14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қалай</a:t>
            </a:r>
            <a:r>
              <a:rPr lang="ru-RU" sz="1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жасау</a:t>
            </a:r>
            <a:r>
              <a:rPr lang="ru-RU" sz="1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керек</a:t>
            </a:r>
            <a:r>
              <a:rPr lang="ru-RU" sz="1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ru-RU" sz="1400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ru-RU" sz="14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е) </a:t>
            </a:r>
            <a:r>
              <a:rPr lang="ru-RU" sz="1400" dirty="0" err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баспасөзде</a:t>
            </a:r>
            <a:r>
              <a:rPr lang="ru-RU" sz="14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өзін</a:t>
            </a:r>
            <a:r>
              <a:rPr lang="ru-RU" sz="1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қалай</a:t>
            </a:r>
            <a:r>
              <a:rPr lang="ru-RU" sz="1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ұстау</a:t>
            </a:r>
            <a:r>
              <a:rPr lang="ru-RU" sz="1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керек</a:t>
            </a:r>
            <a:r>
              <a:rPr lang="ru-RU" sz="1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14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егер</a:t>
            </a:r>
            <a:r>
              <a:rPr lang="ru-RU" sz="1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бұқаралық</a:t>
            </a:r>
            <a:r>
              <a:rPr lang="ru-RU" sz="1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ақпарат</a:t>
            </a:r>
            <a:r>
              <a:rPr lang="ru-RU" sz="1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құралдары</a:t>
            </a:r>
            <a:r>
              <a:rPr lang="ru-RU" sz="1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бұл</a:t>
            </a:r>
            <a:r>
              <a:rPr lang="ru-RU" sz="1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туралы</a:t>
            </a:r>
            <a:r>
              <a:rPr lang="ru-RU" sz="1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білсе</a:t>
            </a:r>
            <a:r>
              <a:rPr lang="ru-RU" sz="1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4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сөйлесуді</a:t>
            </a:r>
            <a:r>
              <a:rPr lang="ru-RU" sz="1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қалай</a:t>
            </a:r>
            <a:r>
              <a:rPr lang="ru-RU" sz="1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жүргізу</a:t>
            </a:r>
            <a:r>
              <a:rPr lang="ru-RU" sz="1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керек</a:t>
            </a:r>
            <a:r>
              <a:rPr lang="ru-RU" sz="1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); </a:t>
            </a:r>
            <a:endParaRPr lang="ru-RU" sz="1400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ru-RU" sz="14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</a:t>
            </a:r>
            <a:r>
              <a:rPr lang="ru-RU" sz="1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14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іске</a:t>
            </a:r>
            <a:r>
              <a:rPr lang="ru-RU" sz="1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тартылған</a:t>
            </a:r>
            <a:r>
              <a:rPr lang="ru-RU" sz="1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мамандарды</a:t>
            </a:r>
            <a:r>
              <a:rPr lang="ru-RU" sz="1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қолдауды</a:t>
            </a:r>
            <a:r>
              <a:rPr lang="ru-RU" sz="1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қамтамасыз</a:t>
            </a:r>
            <a:r>
              <a:rPr lang="ru-RU" sz="1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ету</a:t>
            </a:r>
            <a:r>
              <a:rPr lang="ru-RU" sz="1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ru-RU" sz="14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әртүрлі</a:t>
            </a:r>
            <a:r>
              <a:rPr lang="ru-RU" sz="1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қатысушы</a:t>
            </a:r>
            <a:r>
              <a:rPr lang="ru-RU" sz="1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тұлғалардың</a:t>
            </a:r>
            <a:r>
              <a:rPr lang="ru-RU" sz="1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болғаны</a:t>
            </a:r>
            <a:r>
              <a:rPr lang="ru-RU" sz="1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туралы</a:t>
            </a:r>
            <a:r>
              <a:rPr lang="ru-RU" sz="1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хабардар</a:t>
            </a:r>
            <a:r>
              <a:rPr lang="ru-RU" sz="1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ету</a:t>
            </a:r>
            <a:r>
              <a:rPr lang="ru-RU" sz="1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бойынша</a:t>
            </a:r>
            <a:r>
              <a:rPr lang="ru-RU" sz="1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ойластырылған</a:t>
            </a:r>
            <a:r>
              <a:rPr lang="ru-RU" sz="1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іс-қимыл</a:t>
            </a:r>
            <a:r>
              <a:rPr lang="ru-RU" sz="1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жоспарын</a:t>
            </a:r>
            <a:r>
              <a:rPr lang="ru-RU" sz="1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құру</a:t>
            </a:r>
            <a:r>
              <a:rPr lang="ru-RU" sz="14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4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4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Жыныстық</a:t>
            </a:r>
            <a:r>
              <a:rPr lang="ru-RU" sz="1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зорлық-зомбылық</a:t>
            </a:r>
            <a:r>
              <a:rPr lang="ru-RU" sz="1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оқиғасы</a:t>
            </a:r>
            <a:r>
              <a:rPr lang="ru-RU" sz="1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анықталғаннан</a:t>
            </a:r>
            <a:r>
              <a:rPr lang="ru-RU" sz="1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кейін</a:t>
            </a:r>
            <a:r>
              <a:rPr lang="ru-RU" sz="1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өте</a:t>
            </a:r>
            <a:r>
              <a:rPr lang="ru-RU" sz="1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күрделі</a:t>
            </a:r>
            <a:r>
              <a:rPr lang="ru-RU" sz="1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жағдай</a:t>
            </a:r>
            <a:r>
              <a:rPr lang="ru-RU" sz="1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туындағандықтан</a:t>
            </a:r>
            <a:r>
              <a:rPr lang="ru-RU" sz="1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4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жоғарыда</a:t>
            </a:r>
            <a:r>
              <a:rPr lang="ru-RU" sz="1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аталған</a:t>
            </a:r>
            <a:r>
              <a:rPr lang="ru-RU" sz="1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1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басқа</a:t>
            </a:r>
            <a:r>
              <a:rPr lang="ru-RU" sz="1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да </a:t>
            </a:r>
            <a:r>
              <a:rPr lang="ru-RU" sz="14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қажетті</a:t>
            </a:r>
            <a:r>
              <a:rPr lang="ru-RU" sz="1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тармақтарды</a:t>
            </a:r>
            <a:r>
              <a:rPr lang="ru-RU" sz="1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қамтитын</a:t>
            </a:r>
            <a:r>
              <a:rPr lang="ru-RU" sz="1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кезеңдік</a:t>
            </a:r>
            <a:r>
              <a:rPr lang="ru-RU" sz="1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жоспарды</a:t>
            </a:r>
            <a:r>
              <a:rPr lang="ru-RU" sz="1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қолдану</a:t>
            </a:r>
            <a:r>
              <a:rPr lang="ru-RU" sz="1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ұсынылады</a:t>
            </a:r>
            <a:r>
              <a:rPr lang="ru-RU" sz="1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4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Кезеңдік</a:t>
            </a:r>
            <a:r>
              <a:rPr lang="ru-RU" sz="1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жоспар</a:t>
            </a:r>
            <a:r>
              <a:rPr lang="ru-RU" sz="1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құра</a:t>
            </a:r>
            <a:r>
              <a:rPr lang="ru-RU" sz="1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отырып</a:t>
            </a:r>
            <a:r>
              <a:rPr lang="ru-RU" sz="1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4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мекеме</a:t>
            </a:r>
            <a:r>
              <a:rPr lang="ru-RU" sz="1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келісімдер</a:t>
            </a:r>
            <a:r>
              <a:rPr lang="ru-RU" sz="1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мен </a:t>
            </a:r>
            <a:r>
              <a:rPr lang="ru-RU" sz="14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іс-әрекетке</a:t>
            </a:r>
            <a:r>
              <a:rPr lang="ru-RU" sz="1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басшылықты</a:t>
            </a:r>
            <a:r>
              <a:rPr lang="ru-RU" sz="1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қағазға</a:t>
            </a:r>
            <a:r>
              <a:rPr lang="ru-RU" sz="1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түсіреді</a:t>
            </a:r>
            <a:r>
              <a:rPr lang="ru-RU" sz="1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4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Басқа</a:t>
            </a:r>
            <a:r>
              <a:rPr lang="ru-RU" sz="1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нәрселермен</a:t>
            </a:r>
            <a:r>
              <a:rPr lang="ru-RU" sz="1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қатар</a:t>
            </a:r>
            <a:r>
              <a:rPr lang="ru-RU" sz="1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4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мұндай</a:t>
            </a:r>
            <a:r>
              <a:rPr lang="ru-RU" sz="1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жоспар</a:t>
            </a:r>
            <a:r>
              <a:rPr lang="ru-RU" sz="1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жоспардың</a:t>
            </a:r>
            <a:r>
              <a:rPr lang="ru-RU" sz="1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іс-шараларын</a:t>
            </a:r>
            <a:r>
              <a:rPr lang="ru-RU" sz="1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орындауға</a:t>
            </a:r>
            <a:r>
              <a:rPr lang="ru-RU" sz="1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жауаптыларды</a:t>
            </a:r>
            <a:r>
              <a:rPr lang="ru-RU" sz="1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қамтиды</a:t>
            </a:r>
            <a:r>
              <a:rPr lang="ru-RU" sz="1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961828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836712"/>
            <a:ext cx="8075240" cy="5289451"/>
          </a:xfrm>
        </p:spPr>
        <p:txBody>
          <a:bodyPr>
            <a:normAutofit fontScale="77500" lnSpcReduction="20000"/>
          </a:bodyPr>
          <a:lstStyle/>
          <a:p>
            <a:pPr marL="457200" lvl="1" indent="0">
              <a:buNone/>
            </a:pPr>
            <a:endParaRPr lang="ru-RU" sz="2000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</a:t>
            </a:r>
            <a:r>
              <a:rPr lang="ru-RU" sz="20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істемеу</a:t>
            </a: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керек</a:t>
            </a: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балаңызға</a:t>
            </a: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000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20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</a:t>
            </a:r>
            <a:r>
              <a:rPr lang="ru-RU" sz="2000" dirty="0" err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ұл</a:t>
            </a: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біздің</a:t>
            </a: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арамызда</a:t>
            </a: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қалады</a:t>
            </a: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», «</a:t>
            </a:r>
            <a:r>
              <a:rPr lang="ru-RU" sz="2000" dirty="0" err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Анам</a:t>
            </a: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ашуланбайды</a:t>
            </a: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», «</a:t>
            </a:r>
            <a:r>
              <a:rPr lang="ru-RU" sz="20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</a:t>
            </a:r>
            <a:r>
              <a:rPr lang="ru-RU" sz="2000" dirty="0" err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әрі</a:t>
            </a: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жақсы</a:t>
            </a: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болады</a:t>
            </a: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ru-RU" sz="2000" dirty="0" err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сияқты</a:t>
            </a: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асығыс</a:t>
            </a: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уәделер</a:t>
            </a: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бермеңіз</a:t>
            </a: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Зорлаушы</a:t>
            </a: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қазірдің</a:t>
            </a: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өзінде</a:t>
            </a: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баланы</a:t>
            </a: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қарым-қатынасын</a:t>
            </a: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құпия</a:t>
            </a: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ұстауға</a:t>
            </a: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мәжбүр</a:t>
            </a: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етті</a:t>
            </a: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ал </a:t>
            </a:r>
            <a:r>
              <a:rPr lang="ru-RU" sz="20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өзінің</a:t>
            </a: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өмірлік</a:t>
            </a: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тәжірибесі</a:t>
            </a: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оған</a:t>
            </a: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анасының</a:t>
            </a: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ашуланатынын</a:t>
            </a: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ұрысатынын</a:t>
            </a: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айтады</a:t>
            </a: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0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бұл</a:t>
            </a: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көбінесе</a:t>
            </a: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болады</a:t>
            </a: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lvl="0" algn="just"/>
            <a:r>
              <a:rPr lang="ru-RU" sz="20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балаңызға</a:t>
            </a: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бәрін</a:t>
            </a: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ұмытып</a:t>
            </a: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ештеңе</a:t>
            </a: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болмағандай</a:t>
            </a: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өмір</a:t>
            </a: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сүруге</a:t>
            </a: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кеңес</a:t>
            </a: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бермеңіз</a:t>
            </a: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өйткені</a:t>
            </a: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зорлық-зомбылықтың</a:t>
            </a: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салдары</a:t>
            </a: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обсессивті</a:t>
            </a: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естеліктер</a:t>
            </a: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мен </a:t>
            </a:r>
            <a:r>
              <a:rPr lang="ru-RU" sz="20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тәжірибе</a:t>
            </a: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туралы</a:t>
            </a: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ойлар</a:t>
            </a: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болашақта</a:t>
            </a: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алаңдаушылық</a:t>
            </a: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алаңдаушылық</a:t>
            </a: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сенімсіздік</a:t>
            </a: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тудырады</a:t>
            </a: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Зорлық-зомбылыққа</a:t>
            </a: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ұшыраған</a:t>
            </a: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балалармен</a:t>
            </a: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тәжірибесі</a:t>
            </a: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бар </a:t>
            </a:r>
            <a:r>
              <a:rPr lang="ru-RU" sz="20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маманға</a:t>
            </a: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жүгінген</a:t>
            </a: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дұрыс</a:t>
            </a: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2000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r"/>
            <a:r>
              <a:rPr lang="ru-RU" sz="2000" dirty="0" err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Баланың</a:t>
            </a: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өзіне</a:t>
            </a: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жасалған</a:t>
            </a: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зорлық-зомбылық</a:t>
            </a: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туралы</a:t>
            </a: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үнсіз</a:t>
            </a: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қалуының</a:t>
            </a: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себептері</a:t>
            </a: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негізінен</a:t>
            </a: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зорлаушыдан</a:t>
            </a: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туындайды</a:t>
            </a: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lvl="0" algn="r"/>
            <a:r>
              <a:rPr lang="ru-RU" sz="20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қорқыныш</a:t>
            </a: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өйткені</a:t>
            </a: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бала </a:t>
            </a:r>
            <a:r>
              <a:rPr lang="ru-RU" sz="20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зорлаушы</a:t>
            </a: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уәде</a:t>
            </a: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еткен</a:t>
            </a: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барлық</a:t>
            </a: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нәрсеге</a:t>
            </a: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сенеді</a:t>
            </a: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0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оларды</a:t>
            </a: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анасымен</a:t>
            </a: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бірге</a:t>
            </a: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үйден</a:t>
            </a: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қуып</a:t>
            </a: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жібереді</a:t>
            </a: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сүйікті</a:t>
            </a: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итін</a:t>
            </a: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өлтіреді</a:t>
            </a: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барлығына</a:t>
            </a: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қандай</a:t>
            </a: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да </a:t>
            </a:r>
            <a:r>
              <a:rPr lang="ru-RU" sz="20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бір</a:t>
            </a: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әрекет</a:t>
            </a: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туралы</a:t>
            </a: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айтады</a:t>
            </a: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т. б.);</a:t>
            </a:r>
            <a:endParaRPr lang="ru-RU" sz="2000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sz="20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өзін-өзі</a:t>
            </a: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бағалаудың</a:t>
            </a: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төмендігі</a:t>
            </a: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0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егер</a:t>
            </a: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бұл</a:t>
            </a: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менімен</a:t>
            </a: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болса</a:t>
            </a: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ал </a:t>
            </a:r>
            <a:r>
              <a:rPr lang="ru-RU" sz="20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басқа</a:t>
            </a: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балалармен</a:t>
            </a: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болмаса</a:t>
            </a: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мен </a:t>
            </a:r>
            <a:r>
              <a:rPr lang="ru-RU" sz="20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оған</a:t>
            </a: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лайықпын</a:t>
            </a: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); </a:t>
            </a:r>
            <a:endParaRPr lang="ru-RU" sz="2000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sz="2000" dirty="0" err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кінә</a:t>
            </a: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сезімі</a:t>
            </a: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(мен </a:t>
            </a:r>
            <a:r>
              <a:rPr lang="ru-RU" sz="20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жеткілікті</a:t>
            </a: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қарсылық</a:t>
            </a: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көрсетпедім</a:t>
            </a: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); </a:t>
            </a:r>
            <a:endParaRPr lang="ru-RU" sz="2000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sz="2000" dirty="0" err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үмітсіздік</a:t>
            </a: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20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маған</a:t>
            </a: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ешкім</a:t>
            </a: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сенбейді</a:t>
            </a: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көмектесе</a:t>
            </a: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алмайды</a:t>
            </a: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бұл</a:t>
            </a: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одан</a:t>
            </a: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да </a:t>
            </a:r>
            <a:r>
              <a:rPr lang="ru-RU" sz="20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жаман</a:t>
            </a: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болады</a:t>
            </a: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); </a:t>
            </a:r>
            <a:endParaRPr lang="ru-RU" sz="2000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sz="2000" dirty="0" err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ұят</a:t>
            </a: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20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егер</a:t>
            </a: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мен </a:t>
            </a:r>
            <a:r>
              <a:rPr lang="ru-RU" sz="20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айтсам</a:t>
            </a: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бәрі</a:t>
            </a: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маған</a:t>
            </a: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бұрылады</a:t>
            </a: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); бас </a:t>
            </a:r>
            <a:r>
              <a:rPr lang="ru-RU" sz="20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тарту</a:t>
            </a: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0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маған</a:t>
            </a: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көп</a:t>
            </a: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зиян</a:t>
            </a: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тигізбеді</a:t>
            </a: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); </a:t>
            </a:r>
            <a:endParaRPr lang="ru-RU" sz="2000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sz="2000" dirty="0" err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махаббат</a:t>
            </a: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(мен </a:t>
            </a:r>
            <a:r>
              <a:rPr lang="ru-RU" sz="20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бұл</a:t>
            </a: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адамды</a:t>
            </a: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жақсы</a:t>
            </a: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көремін</a:t>
            </a: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өзімді</a:t>
            </a: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құрбан</a:t>
            </a: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етемін</a:t>
            </a: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951577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476672"/>
            <a:ext cx="8147248" cy="5649491"/>
          </a:xfrm>
        </p:spPr>
        <p:txBody>
          <a:bodyPr>
            <a:normAutofit fontScale="25000" lnSpcReduction="20000"/>
          </a:bodyPr>
          <a:lstStyle/>
          <a:p>
            <a:pPr marL="0" indent="0" algn="ctr">
              <a:buNone/>
            </a:pPr>
            <a:endParaRPr lang="ru-RU" sz="5600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56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БАЛАҒА ЖЫНЫСТЫҚ ЗОРЛЫҚ-ЗОМБЫЛЫҚ АНЫҚТАЛҒАН ЖАҒДАЙДА БІЛІМ БЕРУ МЕКЕМЕСІ МАМАНДАРЫНЫҢ ҚЫЗМЕТ АЛГОРИТМІ </a:t>
            </a:r>
            <a:endParaRPr lang="ru-RU" sz="5600" b="1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5600" dirty="0" err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Балаға</a:t>
            </a:r>
            <a:r>
              <a:rPr lang="ru-RU" sz="56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қатысты</a:t>
            </a:r>
            <a:r>
              <a:rPr lang="ru-RU" sz="5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зорлық-зомбылық</a:t>
            </a:r>
            <a:r>
              <a:rPr lang="ru-RU" sz="5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(не </a:t>
            </a:r>
            <a:r>
              <a:rPr lang="ru-RU" sz="5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зорлық-зомбылық</a:t>
            </a:r>
            <a:r>
              <a:rPr lang="ru-RU" sz="5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туралы</a:t>
            </a:r>
            <a:r>
              <a:rPr lang="ru-RU" sz="5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күдік</a:t>
            </a:r>
            <a:r>
              <a:rPr lang="ru-RU" sz="5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5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жағдайы</a:t>
            </a:r>
            <a:r>
              <a:rPr lang="ru-RU" sz="5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анықталған</a:t>
            </a:r>
            <a:r>
              <a:rPr lang="ru-RU" sz="5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кезде</a:t>
            </a:r>
            <a:r>
              <a:rPr lang="ru-RU" sz="5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ru-RU" sz="5600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5600" b="1" dirty="0" err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Білім</a:t>
            </a:r>
            <a:r>
              <a:rPr lang="ru-RU" sz="56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6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беру </a:t>
            </a:r>
            <a:r>
              <a:rPr lang="ru-RU" sz="5600" b="1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мекемесі</a:t>
            </a:r>
            <a:r>
              <a:rPr lang="ru-RU" sz="56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ru-RU" sz="5600" b="1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5600" dirty="0" err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зорлық-зомбылық</a:t>
            </a:r>
            <a:r>
              <a:rPr lang="ru-RU" sz="56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фактісін</a:t>
            </a:r>
            <a:r>
              <a:rPr lang="ru-RU" sz="5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анықтаған</a:t>
            </a:r>
            <a:r>
              <a:rPr lang="ru-RU" sz="5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педагог (не </a:t>
            </a:r>
            <a:r>
              <a:rPr lang="ru-RU" sz="5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зорлық-зомбылыққа</a:t>
            </a:r>
            <a:r>
              <a:rPr lang="ru-RU" sz="5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күдік</a:t>
            </a:r>
            <a:r>
              <a:rPr lang="ru-RU" sz="5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болған</a:t>
            </a:r>
            <a:r>
              <a:rPr lang="ru-RU" sz="5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жағдайда</a:t>
            </a:r>
            <a:r>
              <a:rPr lang="ru-RU" sz="5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5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білім</a:t>
            </a:r>
            <a:r>
              <a:rPr lang="ru-RU" sz="5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беру </a:t>
            </a:r>
            <a:r>
              <a:rPr lang="ru-RU" sz="5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мекемесінің</a:t>
            </a:r>
            <a:r>
              <a:rPr lang="ru-RU" sz="5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басшысына</a:t>
            </a:r>
            <a:r>
              <a:rPr lang="ru-RU" sz="5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болған</a:t>
            </a:r>
            <a:r>
              <a:rPr lang="ru-RU" sz="5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оқиға</a:t>
            </a:r>
            <a:r>
              <a:rPr lang="ru-RU" sz="5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туралы</a:t>
            </a:r>
            <a:r>
              <a:rPr lang="ru-RU" sz="5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дереу</a:t>
            </a:r>
            <a:r>
              <a:rPr lang="ru-RU" sz="5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5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ауызша</a:t>
            </a:r>
            <a:r>
              <a:rPr lang="ru-RU" sz="5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5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жазбаша</a:t>
            </a:r>
            <a:r>
              <a:rPr lang="ru-RU" sz="5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нысанда</a:t>
            </a:r>
            <a:r>
              <a:rPr lang="ru-RU" sz="5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5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хабардар</a:t>
            </a:r>
            <a:r>
              <a:rPr lang="ru-RU" sz="5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етсін</a:t>
            </a:r>
            <a:r>
              <a:rPr lang="ru-RU" sz="56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/>
            <a:r>
              <a:rPr lang="ru-RU" sz="5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5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білім</a:t>
            </a:r>
            <a:r>
              <a:rPr lang="ru-RU" sz="5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беру </a:t>
            </a:r>
            <a:r>
              <a:rPr lang="ru-RU" sz="5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мекемесінің</a:t>
            </a:r>
            <a:r>
              <a:rPr lang="ru-RU" sz="5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басшысы-баланың</a:t>
            </a:r>
            <a:r>
              <a:rPr lang="ru-RU" sz="5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өмір</a:t>
            </a:r>
            <a:r>
              <a:rPr lang="ru-RU" sz="5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сүру</a:t>
            </a:r>
            <a:r>
              <a:rPr lang="ru-RU" sz="5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жағдайлары</a:t>
            </a:r>
            <a:r>
              <a:rPr lang="ru-RU" sz="5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мен </a:t>
            </a:r>
            <a:r>
              <a:rPr lang="ru-RU" sz="5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тәрбиесіне</a:t>
            </a:r>
            <a:r>
              <a:rPr lang="ru-RU" sz="5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тексеру</a:t>
            </a:r>
            <a:r>
              <a:rPr lang="ru-RU" sz="5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жүргізу</a:t>
            </a:r>
            <a:r>
              <a:rPr lang="ru-RU" sz="5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үшін</a:t>
            </a:r>
            <a:r>
              <a:rPr lang="ru-RU" sz="5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600" dirty="0" err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білім</a:t>
            </a:r>
            <a:r>
              <a:rPr lang="ru-RU" sz="56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600" dirty="0" err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басқармасына</a:t>
            </a:r>
            <a:r>
              <a:rPr lang="ru-RU" sz="56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5600" dirty="0" err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балаларды</a:t>
            </a:r>
            <a:r>
              <a:rPr lang="ru-RU" sz="56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қорғау</a:t>
            </a:r>
            <a:r>
              <a:rPr lang="ru-RU" sz="5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600" dirty="0" err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органдарына</a:t>
            </a:r>
            <a:r>
              <a:rPr lang="ru-RU" sz="56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5600" dirty="0" err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ішкі</a:t>
            </a:r>
            <a:r>
              <a:rPr lang="ru-RU" sz="56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істер</a:t>
            </a:r>
            <a:r>
              <a:rPr lang="ru-RU" sz="5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органдарына</a:t>
            </a:r>
            <a:r>
              <a:rPr lang="ru-RU" sz="5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болған</a:t>
            </a:r>
            <a:r>
              <a:rPr lang="ru-RU" sz="5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оқиға</a:t>
            </a:r>
            <a:r>
              <a:rPr lang="ru-RU" sz="5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туралы</a:t>
            </a:r>
            <a:r>
              <a:rPr lang="ru-RU" sz="5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дереу</a:t>
            </a:r>
            <a:r>
              <a:rPr lang="ru-RU" sz="5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телефон </a:t>
            </a:r>
            <a:r>
              <a:rPr lang="ru-RU" sz="5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арқылы</a:t>
            </a:r>
            <a:r>
              <a:rPr lang="ru-RU" sz="5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600" dirty="0" err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хабарласу</a:t>
            </a:r>
            <a:r>
              <a:rPr lang="ru-RU" sz="56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600" dirty="0" err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қажет</a:t>
            </a:r>
            <a:r>
              <a:rPr lang="ru-RU" sz="56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5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содан</a:t>
            </a:r>
            <a:r>
              <a:rPr lang="ru-RU" sz="5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кейін</a:t>
            </a:r>
            <a:r>
              <a:rPr lang="ru-RU" sz="5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күні</a:t>
            </a:r>
            <a:r>
              <a:rPr lang="ru-RU" sz="5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бойы</a:t>
            </a:r>
            <a:r>
              <a:rPr lang="ru-RU" sz="5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жазбаша</a:t>
            </a:r>
            <a:r>
              <a:rPr lang="ru-RU" sz="5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ақпарат</a:t>
            </a:r>
            <a:r>
              <a:rPr lang="ru-RU" sz="5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жіберсін</a:t>
            </a:r>
            <a:r>
              <a:rPr lang="ru-RU" sz="56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algn="just"/>
            <a:r>
              <a:rPr lang="ru-RU" sz="56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5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әлеуметтік</a:t>
            </a:r>
            <a:r>
              <a:rPr lang="ru-RU" sz="5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тергеу</a:t>
            </a:r>
            <a:r>
              <a:rPr lang="ru-RU" sz="5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жүргізу</a:t>
            </a:r>
            <a:r>
              <a:rPr lang="ru-RU" sz="5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ru-RU" sz="5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кәмелетке</a:t>
            </a:r>
            <a:r>
              <a:rPr lang="ru-RU" sz="5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толмағанды</a:t>
            </a:r>
            <a:r>
              <a:rPr lang="ru-RU" sz="5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әлеуметтік</a:t>
            </a:r>
            <a:r>
              <a:rPr lang="ru-RU" sz="5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қауіпті</a:t>
            </a:r>
            <a:r>
              <a:rPr lang="ru-RU" sz="5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жағдайда</a:t>
            </a:r>
            <a:r>
              <a:rPr lang="ru-RU" sz="5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деп</a:t>
            </a:r>
            <a:r>
              <a:rPr lang="ru-RU" sz="5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тану</a:t>
            </a:r>
            <a:r>
              <a:rPr lang="ru-RU" sz="56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/>
            <a:r>
              <a:rPr lang="ru-RU" sz="5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5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кәмелетке</a:t>
            </a:r>
            <a:r>
              <a:rPr lang="ru-RU" sz="5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толмағанның</a:t>
            </a:r>
            <a:r>
              <a:rPr lang="ru-RU" sz="5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құқықтары</a:t>
            </a:r>
            <a:r>
              <a:rPr lang="ru-RU" sz="5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мен </a:t>
            </a:r>
            <a:r>
              <a:rPr lang="ru-RU" sz="5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мүдделерін</a:t>
            </a:r>
            <a:r>
              <a:rPr lang="ru-RU" sz="5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қорғау</a:t>
            </a:r>
            <a:r>
              <a:rPr lang="ru-RU" sz="5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мақсатында</a:t>
            </a:r>
            <a:r>
              <a:rPr lang="ru-RU" sz="5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5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мүдделі</a:t>
            </a:r>
            <a:r>
              <a:rPr lang="ru-RU" sz="5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қызметтермен</a:t>
            </a:r>
            <a:r>
              <a:rPr lang="ru-RU" sz="5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6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5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</a:t>
            </a:r>
            <a:r>
              <a:rPr lang="ru-RU" sz="5600" dirty="0" err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енсаулық</a:t>
            </a:r>
            <a:r>
              <a:rPr lang="ru-RU" sz="56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сақтау</a:t>
            </a:r>
            <a:r>
              <a:rPr lang="ru-RU" sz="5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5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білім</a:t>
            </a:r>
            <a:r>
              <a:rPr lang="ru-RU" sz="5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беру, </a:t>
            </a:r>
            <a:r>
              <a:rPr lang="ru-RU" sz="5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әлеуметтік</a:t>
            </a:r>
            <a:r>
              <a:rPr lang="ru-RU" sz="5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қызмет</a:t>
            </a:r>
            <a:r>
              <a:rPr lang="ru-RU" sz="5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көрсету</a:t>
            </a:r>
            <a:r>
              <a:rPr lang="ru-RU" sz="5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мекемелері</a:t>
            </a:r>
            <a:r>
              <a:rPr lang="ru-RU" sz="5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5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ішкі</a:t>
            </a:r>
            <a:r>
              <a:rPr lang="ru-RU" sz="5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істер</a:t>
            </a:r>
            <a:r>
              <a:rPr lang="ru-RU" sz="5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органдары</a:t>
            </a:r>
            <a:r>
              <a:rPr lang="ru-RU" sz="5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5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т.б</a:t>
            </a:r>
            <a:r>
              <a:rPr lang="ru-RU" sz="5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.) </a:t>
            </a:r>
            <a:r>
              <a:rPr lang="ru-RU" sz="5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бірлесіп</a:t>
            </a:r>
            <a:r>
              <a:rPr lang="ru-RU" sz="5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5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кәмелетке</a:t>
            </a:r>
            <a:r>
              <a:rPr lang="ru-RU" sz="5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толмағанның</a:t>
            </a:r>
            <a:r>
              <a:rPr lang="ru-RU" sz="5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отбасымен</a:t>
            </a:r>
            <a:r>
              <a:rPr lang="ru-RU" sz="5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жұмысты</a:t>
            </a:r>
            <a:r>
              <a:rPr lang="ru-RU" sz="5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қоса</a:t>
            </a:r>
            <a:r>
              <a:rPr lang="ru-RU" sz="5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алғанда</a:t>
            </a:r>
            <a:r>
              <a:rPr lang="ru-RU" sz="5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5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зорлық-зомбылықтан</a:t>
            </a:r>
            <a:r>
              <a:rPr lang="ru-RU" sz="5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зардап</a:t>
            </a:r>
            <a:r>
              <a:rPr lang="ru-RU" sz="5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шеккен</a:t>
            </a:r>
            <a:r>
              <a:rPr lang="ru-RU" sz="5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кәмелетке</a:t>
            </a:r>
            <a:r>
              <a:rPr lang="ru-RU" sz="5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толмағанның</a:t>
            </a:r>
            <a:r>
              <a:rPr lang="ru-RU" sz="5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құқықтары</a:t>
            </a:r>
            <a:r>
              <a:rPr lang="ru-RU" sz="5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мен </a:t>
            </a:r>
            <a:r>
              <a:rPr lang="ru-RU" sz="5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заңды</a:t>
            </a:r>
            <a:r>
              <a:rPr lang="ru-RU" sz="5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мүдделерін</a:t>
            </a:r>
            <a:r>
              <a:rPr lang="ru-RU" sz="5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қорғаудың</a:t>
            </a:r>
            <a:r>
              <a:rPr lang="ru-RU" sz="5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жеке</a:t>
            </a:r>
            <a:r>
              <a:rPr lang="ru-RU" sz="5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жоспарын</a:t>
            </a:r>
            <a:r>
              <a:rPr lang="ru-RU" sz="5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5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ақпарат</a:t>
            </a:r>
            <a:r>
              <a:rPr lang="ru-RU" sz="5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алған</a:t>
            </a:r>
            <a:r>
              <a:rPr lang="ru-RU" sz="5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сәттен</a:t>
            </a:r>
            <a:r>
              <a:rPr lang="ru-RU" sz="5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бастап</a:t>
            </a:r>
            <a:r>
              <a:rPr lang="ru-RU" sz="5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екі</a:t>
            </a:r>
            <a:r>
              <a:rPr lang="ru-RU" sz="5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жұмыс</a:t>
            </a:r>
            <a:r>
              <a:rPr lang="ru-RU" sz="5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күні</a:t>
            </a:r>
            <a:r>
              <a:rPr lang="ru-RU" sz="5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ішінде</a:t>
            </a:r>
            <a:r>
              <a:rPr lang="ru-RU" sz="5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5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әзірлеу</a:t>
            </a:r>
            <a:r>
              <a:rPr lang="ru-RU" sz="5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қажет</a:t>
            </a:r>
            <a:r>
              <a:rPr lang="ru-RU" sz="56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sz="5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Ескерту</a:t>
            </a:r>
            <a:r>
              <a:rPr lang="ru-RU" sz="5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5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егер</a:t>
            </a:r>
            <a:r>
              <a:rPr lang="ru-RU" sz="5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зорлаушы</a:t>
            </a:r>
            <a:r>
              <a:rPr lang="ru-RU" sz="5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отбасының</a:t>
            </a:r>
            <a:r>
              <a:rPr lang="ru-RU" sz="5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мүшесі</a:t>
            </a:r>
            <a:r>
              <a:rPr lang="ru-RU" sz="5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болса</a:t>
            </a:r>
            <a:r>
              <a:rPr lang="ru-RU" sz="5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5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әкесі</a:t>
            </a:r>
            <a:r>
              <a:rPr lang="ru-RU" sz="5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5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өгей</a:t>
            </a:r>
            <a:r>
              <a:rPr lang="ru-RU" sz="5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әкесі</a:t>
            </a:r>
            <a:r>
              <a:rPr lang="ru-RU" sz="5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5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ағасы</a:t>
            </a:r>
            <a:r>
              <a:rPr lang="ru-RU" sz="5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ru-RU" sz="5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онда</a:t>
            </a:r>
            <a:r>
              <a:rPr lang="ru-RU" sz="5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баланы</a:t>
            </a:r>
            <a:r>
              <a:rPr lang="ru-RU" sz="5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шұғыл</a:t>
            </a:r>
            <a:r>
              <a:rPr lang="ru-RU" sz="5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түрде</a:t>
            </a:r>
            <a:r>
              <a:rPr lang="ru-RU" sz="5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отбасынан</a:t>
            </a:r>
            <a:r>
              <a:rPr lang="ru-RU" sz="5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шығару</a:t>
            </a:r>
            <a:r>
              <a:rPr lang="ru-RU" sz="5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қажет</a:t>
            </a:r>
            <a:r>
              <a:rPr lang="ru-RU" sz="5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5600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5600" b="1" i="1" dirty="0" err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Білім</a:t>
            </a:r>
            <a:r>
              <a:rPr lang="ru-RU" sz="5600" b="1" i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600" b="1" i="1" dirty="0" err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басқармасына</a:t>
            </a:r>
            <a:r>
              <a:rPr lang="ru-RU" sz="5600" b="1" i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algn="just"/>
            <a:r>
              <a:rPr lang="ru-RU" sz="56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5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кәмелетке</a:t>
            </a:r>
            <a:r>
              <a:rPr lang="ru-RU" sz="5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толмағанның</a:t>
            </a:r>
            <a:r>
              <a:rPr lang="ru-RU" sz="5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өмір</a:t>
            </a:r>
            <a:r>
              <a:rPr lang="ru-RU" sz="5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сүру</a:t>
            </a:r>
            <a:r>
              <a:rPr lang="ru-RU" sz="5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5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тәрбиелеу</a:t>
            </a:r>
            <a:r>
              <a:rPr lang="ru-RU" sz="5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жағдайларын</a:t>
            </a:r>
            <a:r>
              <a:rPr lang="ru-RU" sz="5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тексеру</a:t>
            </a:r>
            <a:r>
              <a:rPr lang="ru-RU" sz="5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ru-RU" sz="5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қажет</a:t>
            </a:r>
            <a:r>
              <a:rPr lang="ru-RU" sz="5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болған</a:t>
            </a:r>
            <a:r>
              <a:rPr lang="ru-RU" sz="5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жағдайда</a:t>
            </a:r>
            <a:r>
              <a:rPr lang="ru-RU" sz="5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баланы</a:t>
            </a:r>
            <a:r>
              <a:rPr lang="ru-RU" sz="5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отбасынан</a:t>
            </a:r>
            <a:r>
              <a:rPr lang="ru-RU" sz="5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шығару</a:t>
            </a:r>
            <a:r>
              <a:rPr lang="ru-RU" sz="5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туралы</a:t>
            </a:r>
            <a:r>
              <a:rPr lang="ru-RU" sz="5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шешім</a:t>
            </a:r>
            <a:r>
              <a:rPr lang="ru-RU" sz="5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қабылдау</a:t>
            </a:r>
            <a:r>
              <a:rPr lang="ru-RU" sz="5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ru-RU" sz="5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бастапқы</a:t>
            </a:r>
            <a:r>
              <a:rPr lang="ru-RU" sz="5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ақпаратты</a:t>
            </a:r>
            <a:r>
              <a:rPr lang="ru-RU" sz="5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алған</a:t>
            </a:r>
            <a:r>
              <a:rPr lang="ru-RU" sz="5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сәттен</a:t>
            </a:r>
            <a:r>
              <a:rPr lang="ru-RU" sz="5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бастап</a:t>
            </a:r>
            <a:r>
              <a:rPr lang="ru-RU" sz="5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600" dirty="0" err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Білім</a:t>
            </a:r>
            <a:r>
              <a:rPr lang="ru-RU" sz="56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басқармасына</a:t>
            </a:r>
            <a:r>
              <a:rPr lang="ru-RU" sz="5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600" dirty="0" err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құжаттарды</a:t>
            </a:r>
            <a:r>
              <a:rPr lang="ru-RU" sz="56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қоса</a:t>
            </a:r>
            <a:r>
              <a:rPr lang="ru-RU" sz="5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бере</a:t>
            </a:r>
            <a:r>
              <a:rPr lang="ru-RU" sz="5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отырып</a:t>
            </a:r>
            <a:r>
              <a:rPr lang="ru-RU" sz="5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5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жазбаша</a:t>
            </a:r>
            <a:r>
              <a:rPr lang="ru-RU" sz="5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хабардар</a:t>
            </a:r>
            <a:r>
              <a:rPr lang="ru-RU" sz="5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етілсін</a:t>
            </a:r>
            <a:r>
              <a:rPr lang="ru-RU" sz="5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5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кәмелетке</a:t>
            </a:r>
            <a:r>
              <a:rPr lang="ru-RU" sz="5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толмағанның</a:t>
            </a:r>
            <a:r>
              <a:rPr lang="ru-RU" sz="5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өмір</a:t>
            </a:r>
            <a:r>
              <a:rPr lang="ru-RU" sz="5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сүру</a:t>
            </a:r>
            <a:r>
              <a:rPr lang="ru-RU" sz="5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жағдайларын</a:t>
            </a:r>
            <a:r>
              <a:rPr lang="ru-RU" sz="5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тексеру</a:t>
            </a:r>
            <a:r>
              <a:rPr lang="ru-RU" sz="5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актісі</a:t>
            </a:r>
            <a:r>
              <a:rPr lang="ru-RU" sz="5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5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отбасы</a:t>
            </a:r>
            <a:r>
              <a:rPr lang="ru-RU" sz="5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туралы</a:t>
            </a:r>
            <a:r>
              <a:rPr lang="ru-RU" sz="5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ақпарат</a:t>
            </a:r>
            <a:r>
              <a:rPr lang="ru-RU" sz="5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5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жүргізілген</a:t>
            </a:r>
            <a:r>
              <a:rPr lang="ru-RU" sz="5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әлеуметтік</a:t>
            </a:r>
            <a:r>
              <a:rPr lang="ru-RU" sz="5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тергеу</a:t>
            </a:r>
            <a:r>
              <a:rPr lang="ru-RU" sz="5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нәтижелері</a:t>
            </a:r>
            <a:r>
              <a:rPr lang="ru-RU" sz="5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5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алдын</a:t>
            </a:r>
            <a:r>
              <a:rPr lang="ru-RU" sz="5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алу</a:t>
            </a:r>
            <a:r>
              <a:rPr lang="ru-RU" sz="5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Кеңесі</a:t>
            </a:r>
            <a:r>
              <a:rPr lang="ru-RU" sz="5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шешімінің</a:t>
            </a:r>
            <a:r>
              <a:rPr lang="ru-RU" sz="5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көшірмесі</a:t>
            </a:r>
            <a:r>
              <a:rPr lang="ru-RU" sz="5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5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жеке</a:t>
            </a:r>
            <a:r>
              <a:rPr lang="ru-RU" sz="5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жоспардың</a:t>
            </a:r>
            <a:r>
              <a:rPr lang="ru-RU" sz="5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көшірмесі</a:t>
            </a:r>
            <a:r>
              <a:rPr lang="ru-RU" sz="5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276254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55576" y="188640"/>
            <a:ext cx="8208912" cy="55861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1700" dirty="0" err="1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Жыныстық</a:t>
            </a:r>
            <a:r>
              <a:rPr lang="ru-RU" sz="17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еркіндік</a:t>
            </a:r>
            <a:r>
              <a:rPr lang="ru-RU" sz="17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пен </a:t>
            </a:r>
            <a:r>
              <a:rPr lang="ru-RU" sz="1700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жыныстық</a:t>
            </a:r>
            <a:r>
              <a:rPr lang="ru-RU" sz="17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қол</a:t>
            </a:r>
            <a:r>
              <a:rPr lang="ru-RU" sz="17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сұғылмаушылық</a:t>
            </a:r>
            <a:r>
              <a:rPr lang="ru-RU" sz="17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жеке</a:t>
            </a:r>
            <a:r>
              <a:rPr lang="ru-RU" sz="17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тұлғаның</a:t>
            </a:r>
            <a:r>
              <a:rPr lang="ru-RU" sz="17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конституциялық-құқықтық</a:t>
            </a:r>
            <a:r>
              <a:rPr lang="ru-RU" sz="17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мәртебесінің</a:t>
            </a:r>
            <a:r>
              <a:rPr lang="ru-RU" sz="17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ажырамас</a:t>
            </a:r>
            <a:r>
              <a:rPr lang="ru-RU" sz="17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бөлігі</a:t>
            </a:r>
            <a:r>
              <a:rPr lang="ru-RU" sz="17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болып</a:t>
            </a:r>
            <a:r>
              <a:rPr lang="ru-RU" sz="17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табылады</a:t>
            </a:r>
            <a:r>
              <a:rPr lang="ru-RU" sz="17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17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Беларусь </a:t>
            </a:r>
            <a:r>
              <a:rPr lang="ru-RU" sz="1700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Республикасының</a:t>
            </a:r>
            <a:r>
              <a:rPr lang="ru-RU" sz="17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Конституциясымен</a:t>
            </a:r>
            <a:r>
              <a:rPr lang="ru-RU" sz="17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кепілдендіріледі</a:t>
            </a:r>
            <a:r>
              <a:rPr lang="ru-RU" sz="17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17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	</a:t>
            </a:r>
            <a:endParaRPr lang="ru-RU" sz="1700" dirty="0" smtClean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7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1700" dirty="0" err="1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Кәмелетке</a:t>
            </a:r>
            <a:r>
              <a:rPr lang="ru-RU" sz="17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толмағандарға</a:t>
            </a:r>
            <a:r>
              <a:rPr lang="ru-RU" sz="17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қатысты</a:t>
            </a:r>
            <a:r>
              <a:rPr lang="ru-RU" sz="17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зорлық-зомбылық</a:t>
            </a:r>
            <a:r>
              <a:rPr lang="ru-RU" sz="17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фактілерін</a:t>
            </a:r>
            <a:r>
              <a:rPr lang="ru-RU" sz="17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анықтау</a:t>
            </a:r>
            <a:r>
              <a:rPr lang="ru-RU" sz="17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үшін</a:t>
            </a:r>
            <a:r>
              <a:rPr lang="ru-RU" sz="17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err="1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Қазақстан</a:t>
            </a:r>
            <a:r>
              <a:rPr lang="ru-RU" sz="17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Республикасының</a:t>
            </a:r>
            <a:r>
              <a:rPr lang="ru-RU" sz="17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заңнамасында</a:t>
            </a:r>
            <a:r>
              <a:rPr lang="ru-RU" sz="17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кәмелетке</a:t>
            </a:r>
            <a:r>
              <a:rPr lang="ru-RU" sz="17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толмағандар</a:t>
            </a:r>
            <a:r>
              <a:rPr lang="ru-RU" sz="17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арасындағы</a:t>
            </a:r>
            <a:r>
              <a:rPr lang="ru-RU" sz="17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қадағалаусыз</a:t>
            </a:r>
            <a:r>
              <a:rPr lang="ru-RU" sz="17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17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құқық</a:t>
            </a:r>
            <a:r>
              <a:rPr lang="ru-RU" sz="17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бұзушылықтың</a:t>
            </a:r>
            <a:r>
              <a:rPr lang="ru-RU" sz="17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алдын</a:t>
            </a:r>
            <a:r>
              <a:rPr lang="ru-RU" sz="17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алу</a:t>
            </a:r>
            <a:r>
              <a:rPr lang="ru-RU" sz="17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органдары</a:t>
            </a:r>
            <a:r>
              <a:rPr lang="ru-RU" sz="17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арасындағы</a:t>
            </a:r>
            <a:r>
              <a:rPr lang="ru-RU" sz="17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өзара</a:t>
            </a:r>
            <a:r>
              <a:rPr lang="ru-RU" sz="17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іс-қимыл</a:t>
            </a:r>
            <a:r>
              <a:rPr lang="ru-RU" sz="17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жүйесі</a:t>
            </a:r>
            <a:r>
              <a:rPr lang="ru-RU" sz="17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айқындалған</a:t>
            </a:r>
            <a:r>
              <a:rPr lang="ru-RU" sz="17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17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ru-RU" sz="17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ru-RU" sz="1700" dirty="0" smtClean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7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1700" dirty="0" err="1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Оған</a:t>
            </a:r>
            <a:r>
              <a:rPr lang="ru-RU" sz="17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1700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кәмелетке</a:t>
            </a:r>
            <a:r>
              <a:rPr lang="ru-RU" sz="17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толмағандар</a:t>
            </a:r>
            <a:r>
              <a:rPr lang="ru-RU" sz="17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істері</a:t>
            </a:r>
            <a:r>
              <a:rPr lang="ru-RU" sz="17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жөніндегі</a:t>
            </a:r>
            <a:r>
              <a:rPr lang="ru-RU" sz="17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комиссиялар</a:t>
            </a:r>
            <a:r>
              <a:rPr lang="ru-RU" sz="17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700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білім</a:t>
            </a:r>
            <a:r>
              <a:rPr lang="ru-RU" sz="17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беруді</a:t>
            </a:r>
            <a:r>
              <a:rPr lang="ru-RU" sz="17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мемлекеттік</a:t>
            </a:r>
            <a:r>
              <a:rPr lang="ru-RU" sz="17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басқару</a:t>
            </a:r>
            <a:r>
              <a:rPr lang="ru-RU" sz="17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органдары</a:t>
            </a:r>
            <a:r>
              <a:rPr lang="ru-RU" sz="17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700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қорғаншылық</a:t>
            </a:r>
            <a:r>
              <a:rPr lang="ru-RU" sz="17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17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қамқоршылық</a:t>
            </a:r>
            <a:r>
              <a:rPr lang="ru-RU" sz="17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органдары</a:t>
            </a:r>
            <a:r>
              <a:rPr lang="ru-RU" sz="17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700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Еңбек</a:t>
            </a:r>
            <a:r>
              <a:rPr lang="ru-RU" sz="17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17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әлеуметтік</a:t>
            </a:r>
            <a:r>
              <a:rPr lang="ru-RU" sz="17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қорғау</a:t>
            </a:r>
            <a:r>
              <a:rPr lang="ru-RU" sz="17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органдары</a:t>
            </a:r>
            <a:r>
              <a:rPr lang="ru-RU" sz="17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700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денсаулық</a:t>
            </a:r>
            <a:r>
              <a:rPr lang="ru-RU" sz="17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сақтауды</a:t>
            </a:r>
            <a:r>
              <a:rPr lang="ru-RU" sz="17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мемлекеттік</a:t>
            </a:r>
            <a:r>
              <a:rPr lang="ru-RU" sz="17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басқару</a:t>
            </a:r>
            <a:r>
              <a:rPr lang="ru-RU" sz="17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органдары</a:t>
            </a:r>
            <a:r>
              <a:rPr lang="ru-RU" sz="17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700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мемлекеттік</a:t>
            </a:r>
            <a:r>
              <a:rPr lang="ru-RU" sz="17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Жұмыспен</a:t>
            </a:r>
            <a:r>
              <a:rPr lang="ru-RU" sz="17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қамту</a:t>
            </a:r>
            <a:r>
              <a:rPr lang="ru-RU" sz="17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қызметі</a:t>
            </a:r>
            <a:r>
              <a:rPr lang="ru-RU" sz="17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органдары</a:t>
            </a:r>
            <a:r>
              <a:rPr lang="ru-RU" sz="17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700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Ішкі</a:t>
            </a:r>
            <a:r>
              <a:rPr lang="ru-RU" sz="17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істер</a:t>
            </a:r>
            <a:r>
              <a:rPr lang="ru-RU" sz="17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органдары</a:t>
            </a:r>
            <a:r>
              <a:rPr lang="ru-RU" sz="17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700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өз</a:t>
            </a:r>
            <a:r>
              <a:rPr lang="ru-RU" sz="17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құзыреті</a:t>
            </a:r>
            <a:r>
              <a:rPr lang="ru-RU" sz="17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шегінде</a:t>
            </a:r>
            <a:r>
              <a:rPr lang="ru-RU" sz="17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кәмелетке</a:t>
            </a:r>
            <a:r>
              <a:rPr lang="ru-RU" sz="17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толмағандардың</a:t>
            </a:r>
            <a:r>
              <a:rPr lang="ru-RU" sz="17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қадағалаусыз</a:t>
            </a:r>
            <a:r>
              <a:rPr lang="ru-RU" sz="17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қалуы</a:t>
            </a:r>
            <a:r>
              <a:rPr lang="ru-RU" sz="17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мен </a:t>
            </a:r>
            <a:r>
              <a:rPr lang="ru-RU" sz="1700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құқық</a:t>
            </a:r>
            <a:r>
              <a:rPr lang="ru-RU" sz="17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бұзушылықтарының</a:t>
            </a:r>
            <a:r>
              <a:rPr lang="ru-RU" sz="17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алдын</a:t>
            </a:r>
            <a:r>
              <a:rPr lang="ru-RU" sz="17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алу</a:t>
            </a:r>
            <a:r>
              <a:rPr lang="ru-RU" sz="17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жөніндегі</a:t>
            </a:r>
            <a:r>
              <a:rPr lang="ru-RU" sz="17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қызметті</a:t>
            </a:r>
            <a:r>
              <a:rPr lang="ru-RU" sz="17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жүзеге</a:t>
            </a:r>
            <a:r>
              <a:rPr lang="ru-RU" sz="17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асыратын</a:t>
            </a:r>
            <a:r>
              <a:rPr lang="ru-RU" sz="17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өзге</a:t>
            </a:r>
            <a:r>
              <a:rPr lang="ru-RU" sz="17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де </a:t>
            </a:r>
            <a:r>
              <a:rPr lang="ru-RU" sz="1700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органдар</a:t>
            </a:r>
            <a:r>
              <a:rPr lang="ru-RU" sz="17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700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мекемелер</a:t>
            </a:r>
            <a:r>
              <a:rPr lang="ru-RU" sz="17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мен </a:t>
            </a:r>
            <a:r>
              <a:rPr lang="ru-RU" sz="1700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ұйымдар</a:t>
            </a:r>
            <a:r>
              <a:rPr lang="ru-RU" sz="17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кіреді</a:t>
            </a:r>
            <a:r>
              <a:rPr lang="ru-RU" sz="17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/>
            <a:r>
              <a:rPr lang="ru-RU" sz="17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1700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1700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Кәмелетке</a:t>
            </a:r>
            <a:r>
              <a:rPr lang="ru-RU" sz="17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толмағандарға</a:t>
            </a:r>
            <a:r>
              <a:rPr lang="ru-RU" sz="17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қатысты</a:t>
            </a:r>
            <a:r>
              <a:rPr lang="ru-RU" sz="17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зорлық-зомбылық</a:t>
            </a:r>
            <a:r>
              <a:rPr lang="ru-RU" sz="17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жағдайларын</a:t>
            </a:r>
            <a:r>
              <a:rPr lang="ru-RU" sz="17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ерте</a:t>
            </a:r>
            <a:r>
              <a:rPr lang="ru-RU" sz="17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анықтау</a:t>
            </a:r>
            <a:r>
              <a:rPr lang="ru-RU" sz="17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17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балаларға</a:t>
            </a:r>
            <a:r>
              <a:rPr lang="ru-RU" sz="17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кешенді</a:t>
            </a:r>
            <a:r>
              <a:rPr lang="ru-RU" sz="17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көмек</a:t>
            </a:r>
            <a:r>
              <a:rPr lang="ru-RU" sz="17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көрсету</a:t>
            </a:r>
            <a:r>
              <a:rPr lang="ru-RU" sz="17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олардың</a:t>
            </a:r>
            <a:r>
              <a:rPr lang="ru-RU" sz="17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денсаулығы</a:t>
            </a:r>
            <a:r>
              <a:rPr lang="ru-RU" sz="17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мен </a:t>
            </a:r>
            <a:r>
              <a:rPr lang="ru-RU" sz="1700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дамуына</a:t>
            </a:r>
            <a:r>
              <a:rPr lang="ru-RU" sz="17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зиянын</a:t>
            </a:r>
            <a:r>
              <a:rPr lang="ru-RU" sz="17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азайтады</a:t>
            </a:r>
            <a:r>
              <a:rPr lang="ru-RU" sz="17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700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кәмелетке</a:t>
            </a:r>
            <a:r>
              <a:rPr lang="ru-RU" sz="17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толмағандар</a:t>
            </a:r>
            <a:r>
              <a:rPr lang="ru-RU" sz="17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арасында</a:t>
            </a:r>
            <a:r>
              <a:rPr lang="ru-RU" sz="17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әлеуметтік</a:t>
            </a:r>
            <a:r>
              <a:rPr lang="ru-RU" sz="17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жетімдіктің</a:t>
            </a:r>
            <a:r>
              <a:rPr lang="ru-RU" sz="17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700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суицидтің</a:t>
            </a:r>
            <a:r>
              <a:rPr lang="ru-RU" sz="17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алдын</a:t>
            </a:r>
            <a:r>
              <a:rPr lang="ru-RU" sz="17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алуға</a:t>
            </a:r>
            <a:r>
              <a:rPr lang="ru-RU" sz="17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ықпал</a:t>
            </a:r>
            <a:r>
              <a:rPr lang="ru-RU" sz="17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етеді</a:t>
            </a:r>
            <a:r>
              <a:rPr lang="ru-RU" sz="17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700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Зорлық-зомбылықтан</a:t>
            </a:r>
            <a:r>
              <a:rPr lang="ru-RU" sz="17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зардап</a:t>
            </a:r>
            <a:r>
              <a:rPr lang="ru-RU" sz="17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шеккен</a:t>
            </a:r>
            <a:r>
              <a:rPr lang="ru-RU" sz="17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кәмелетке</a:t>
            </a:r>
            <a:r>
              <a:rPr lang="ru-RU" sz="17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толмағандарды</a:t>
            </a:r>
            <a:r>
              <a:rPr lang="ru-RU" sz="17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анықтауға</a:t>
            </a:r>
            <a:r>
              <a:rPr lang="ru-RU" sz="17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қараусыздық</a:t>
            </a:r>
            <a:r>
              <a:rPr lang="ru-RU" sz="17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пен </a:t>
            </a:r>
            <a:r>
              <a:rPr lang="ru-RU" sz="1700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кәмелетке</a:t>
            </a:r>
            <a:r>
              <a:rPr lang="ru-RU" sz="17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толмағандардың</a:t>
            </a:r>
            <a:r>
              <a:rPr lang="ru-RU" sz="17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құқық</a:t>
            </a:r>
            <a:r>
              <a:rPr lang="ru-RU" sz="17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бұзушылықтарының</a:t>
            </a:r>
            <a:r>
              <a:rPr lang="ru-RU" sz="17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алдын</a:t>
            </a:r>
            <a:r>
              <a:rPr lang="ru-RU" sz="17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алу</a:t>
            </a:r>
            <a:r>
              <a:rPr lang="ru-RU" sz="17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жүйесінің</a:t>
            </a:r>
            <a:r>
              <a:rPr lang="ru-RU" sz="17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барлық</a:t>
            </a:r>
            <a:r>
              <a:rPr lang="ru-RU" sz="17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субъектілерінің</a:t>
            </a:r>
            <a:r>
              <a:rPr lang="ru-RU" sz="17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мамандары</a:t>
            </a:r>
            <a:r>
              <a:rPr lang="ru-RU" sz="17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қатысады</a:t>
            </a:r>
            <a:r>
              <a:rPr lang="ru-RU" sz="17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17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7632993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-1899592"/>
            <a:ext cx="8229600" cy="160020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3568" y="404664"/>
            <a:ext cx="8229600" cy="4525963"/>
          </a:xfrm>
        </p:spPr>
        <p:txBody>
          <a:bodyPr>
            <a:noAutofit/>
          </a:bodyPr>
          <a:lstStyle/>
          <a:p>
            <a:pPr lvl="1" algn="just"/>
            <a:r>
              <a:rPr lang="ru-RU" sz="1700" dirty="0" err="1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Өзара</a:t>
            </a:r>
            <a:r>
              <a:rPr lang="ru-RU" sz="17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err="1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ақпараттандырудың</a:t>
            </a:r>
            <a:r>
              <a:rPr lang="ru-RU" sz="17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err="1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мақсаты-кәмелетке</a:t>
            </a:r>
            <a:r>
              <a:rPr lang="ru-RU" sz="17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err="1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толмағандармен</a:t>
            </a:r>
            <a:r>
              <a:rPr lang="ru-RU" sz="17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err="1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зорлық-зомбылық</a:t>
            </a:r>
            <a:r>
              <a:rPr lang="ru-RU" sz="17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err="1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жағдайларын</a:t>
            </a:r>
            <a:r>
              <a:rPr lang="ru-RU" sz="17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err="1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ерте</a:t>
            </a:r>
            <a:r>
              <a:rPr lang="ru-RU" sz="17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err="1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анықтау</a:t>
            </a:r>
            <a:r>
              <a:rPr lang="ru-RU" sz="17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err="1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17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err="1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алдын</a:t>
            </a:r>
            <a:r>
              <a:rPr lang="ru-RU" sz="17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err="1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алу</a:t>
            </a:r>
            <a:r>
              <a:rPr lang="ru-RU" sz="17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700" dirty="0" err="1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әлеуметтік-құқықтық</a:t>
            </a:r>
            <a:r>
              <a:rPr lang="ru-RU" sz="17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700" dirty="0" err="1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медициналық-психологиялық</a:t>
            </a:r>
            <a:r>
              <a:rPr lang="ru-RU" sz="17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err="1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көмекті</a:t>
            </a:r>
            <a:r>
              <a:rPr lang="ru-RU" sz="17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err="1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уақтылы</a:t>
            </a:r>
            <a:r>
              <a:rPr lang="ru-RU" sz="17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err="1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көрсету</a:t>
            </a:r>
            <a:r>
              <a:rPr lang="ru-RU" sz="17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700" dirty="0" err="1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зорлық-зомбылыққа</a:t>
            </a:r>
            <a:r>
              <a:rPr lang="ru-RU" sz="17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err="1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ұшыраған</a:t>
            </a:r>
            <a:r>
              <a:rPr lang="ru-RU" sz="17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err="1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кәмелетке</a:t>
            </a:r>
            <a:r>
              <a:rPr lang="ru-RU" sz="17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err="1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толмағандардың</a:t>
            </a:r>
            <a:r>
              <a:rPr lang="ru-RU" sz="17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err="1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тыныс-тіршілігінің</a:t>
            </a:r>
            <a:r>
              <a:rPr lang="ru-RU" sz="17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err="1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қауіпсіздігін</a:t>
            </a:r>
            <a:r>
              <a:rPr lang="ru-RU" sz="17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err="1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қамтамасыз</a:t>
            </a:r>
            <a:r>
              <a:rPr lang="ru-RU" sz="17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err="1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ету</a:t>
            </a:r>
            <a:r>
              <a:rPr lang="ru-RU" sz="17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700" dirty="0" err="1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өз</a:t>
            </a:r>
            <a:r>
              <a:rPr lang="ru-RU" sz="17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err="1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құзыреті</a:t>
            </a:r>
            <a:r>
              <a:rPr lang="ru-RU" sz="17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err="1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саласында</a:t>
            </a:r>
            <a:r>
              <a:rPr lang="ru-RU" sz="17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профилактика </a:t>
            </a:r>
            <a:r>
              <a:rPr lang="ru-RU" sz="1700" dirty="0" err="1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жүйесінің</a:t>
            </a:r>
            <a:r>
              <a:rPr lang="ru-RU" sz="17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err="1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әртүрлі</a:t>
            </a:r>
            <a:r>
              <a:rPr lang="ru-RU" sz="17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err="1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субъектілеріне</a:t>
            </a:r>
            <a:r>
              <a:rPr lang="ru-RU" sz="17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err="1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уақтылы</a:t>
            </a:r>
            <a:r>
              <a:rPr lang="ru-RU" sz="17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err="1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ден</a:t>
            </a:r>
            <a:r>
              <a:rPr lang="ru-RU" sz="17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err="1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қою</a:t>
            </a:r>
            <a:r>
              <a:rPr lang="ru-RU" sz="17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err="1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17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err="1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қажетті</a:t>
            </a:r>
            <a:r>
              <a:rPr lang="ru-RU" sz="17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err="1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көмек</a:t>
            </a:r>
            <a:r>
              <a:rPr lang="ru-RU" sz="17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err="1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нысандарын</a:t>
            </a:r>
            <a:r>
              <a:rPr lang="ru-RU" sz="17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err="1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көрсету</a:t>
            </a:r>
            <a:r>
              <a:rPr lang="ru-RU" sz="17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err="1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мақсатында</a:t>
            </a:r>
            <a:r>
              <a:rPr lang="ru-RU" sz="17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err="1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кәмелетке</a:t>
            </a:r>
            <a:r>
              <a:rPr lang="ru-RU" sz="17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err="1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толмағандарға</a:t>
            </a:r>
            <a:r>
              <a:rPr lang="ru-RU" sz="17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err="1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қатыгездік</a:t>
            </a:r>
            <a:r>
              <a:rPr lang="ru-RU" sz="17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err="1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фактілері</a:t>
            </a:r>
            <a:r>
              <a:rPr lang="ru-RU" sz="17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err="1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туралы</a:t>
            </a:r>
            <a:r>
              <a:rPr lang="ru-RU" sz="17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err="1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ақпарат</a:t>
            </a:r>
            <a:r>
              <a:rPr lang="ru-RU" sz="17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err="1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алудың</a:t>
            </a:r>
            <a:r>
              <a:rPr lang="ru-RU" sz="17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err="1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жеделдігін</a:t>
            </a:r>
            <a:r>
              <a:rPr lang="ru-RU" sz="17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err="1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арттыру</a:t>
            </a:r>
            <a:r>
              <a:rPr lang="ru-RU" sz="17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ru-RU" sz="17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700" dirty="0" err="1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Ерте</a:t>
            </a:r>
            <a:r>
              <a:rPr lang="ru-RU" sz="17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err="1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кезеңдерде</a:t>
            </a:r>
            <a:r>
              <a:rPr lang="ru-RU" sz="17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err="1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зорлық-зомбылық</a:t>
            </a:r>
            <a:r>
              <a:rPr lang="ru-RU" sz="17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err="1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фактілерін</a:t>
            </a:r>
            <a:r>
              <a:rPr lang="ru-RU" sz="17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err="1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анықтауда</a:t>
            </a:r>
            <a:r>
              <a:rPr lang="ru-RU" sz="17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err="1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кәмелетке</a:t>
            </a:r>
            <a:r>
              <a:rPr lang="ru-RU" sz="17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err="1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толмағанды</a:t>
            </a:r>
            <a:r>
              <a:rPr lang="ru-RU" sz="17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err="1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ұзақ</a:t>
            </a:r>
            <a:r>
              <a:rPr lang="ru-RU" sz="17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err="1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уақыт</a:t>
            </a:r>
            <a:r>
              <a:rPr lang="ru-RU" sz="17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err="1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бойы</a:t>
            </a:r>
            <a:r>
              <a:rPr lang="ru-RU" sz="17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err="1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байқауға</a:t>
            </a:r>
            <a:r>
              <a:rPr lang="ru-RU" sz="17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err="1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мүмкіндігі</a:t>
            </a:r>
            <a:r>
              <a:rPr lang="ru-RU" sz="17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бар </a:t>
            </a:r>
            <a:r>
              <a:rPr lang="ru-RU" sz="1700" dirty="0" err="1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білім</a:t>
            </a:r>
            <a:r>
              <a:rPr lang="ru-RU" sz="17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беру, </a:t>
            </a:r>
            <a:r>
              <a:rPr lang="ru-RU" sz="1700" dirty="0" err="1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денсаулық</a:t>
            </a:r>
            <a:r>
              <a:rPr lang="ru-RU" sz="17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err="1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сақтау</a:t>
            </a:r>
            <a:r>
              <a:rPr lang="ru-RU" sz="17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err="1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мекемелерінің</a:t>
            </a:r>
            <a:r>
              <a:rPr lang="ru-RU" sz="17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err="1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мамандары</a:t>
            </a:r>
            <a:r>
              <a:rPr lang="ru-RU" sz="17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1700" dirty="0" err="1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оның</a:t>
            </a:r>
            <a:r>
              <a:rPr lang="ru-RU" sz="17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err="1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ішінде</a:t>
            </a:r>
            <a:r>
              <a:rPr lang="ru-RU" sz="17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err="1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ұйымдастырылмаған</a:t>
            </a:r>
            <a:r>
              <a:rPr lang="ru-RU" sz="17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err="1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жас</a:t>
            </a:r>
            <a:r>
              <a:rPr lang="ru-RU" sz="17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err="1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балалар</a:t>
            </a:r>
            <a:r>
              <a:rPr lang="ru-RU" sz="17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err="1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үшін</a:t>
            </a:r>
            <a:r>
              <a:rPr lang="ru-RU" sz="17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1700" dirty="0" err="1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ерекше</a:t>
            </a:r>
            <a:r>
              <a:rPr lang="ru-RU" sz="17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err="1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рөл</a:t>
            </a:r>
            <a:r>
              <a:rPr lang="ru-RU" sz="17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err="1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атқарады</a:t>
            </a:r>
            <a:r>
              <a:rPr lang="ru-RU" sz="17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1" algn="just"/>
            <a:r>
              <a:rPr lang="ru-RU" sz="1700" dirty="0" err="1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Жыныстық</a:t>
            </a:r>
            <a:r>
              <a:rPr lang="ru-RU" sz="17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err="1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зорлық-зомбылыққа</a:t>
            </a:r>
            <a:r>
              <a:rPr lang="ru-RU" sz="17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тап </a:t>
            </a:r>
            <a:r>
              <a:rPr lang="ru-RU" sz="1700" dirty="0" err="1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болған</a:t>
            </a:r>
            <a:r>
              <a:rPr lang="ru-RU" sz="17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err="1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балалар</a:t>
            </a:r>
            <a:r>
              <a:rPr lang="ru-RU" sz="17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err="1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сирек</a:t>
            </a:r>
            <a:r>
              <a:rPr lang="ru-RU" sz="17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err="1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көмекке</a:t>
            </a:r>
            <a:r>
              <a:rPr lang="ru-RU" sz="17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err="1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жүгінетіндіктен</a:t>
            </a:r>
            <a:r>
              <a:rPr lang="ru-RU" sz="17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err="1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17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err="1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зорлық-зомбылық</a:t>
            </a:r>
            <a:r>
              <a:rPr lang="ru-RU" sz="17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err="1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фактісі</a:t>
            </a:r>
            <a:r>
              <a:rPr lang="ru-RU" sz="17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err="1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зардап</a:t>
            </a:r>
            <a:r>
              <a:rPr lang="ru-RU" sz="17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err="1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шеккендер</a:t>
            </a:r>
            <a:r>
              <a:rPr lang="ru-RU" sz="17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err="1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ауруханаларға</a:t>
            </a:r>
            <a:r>
              <a:rPr lang="ru-RU" sz="17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err="1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түскенде</a:t>
            </a:r>
            <a:r>
              <a:rPr lang="ru-RU" sz="17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err="1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немесе</a:t>
            </a:r>
            <a:r>
              <a:rPr lang="ru-RU" sz="17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err="1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құқық</a:t>
            </a:r>
            <a:r>
              <a:rPr lang="ru-RU" sz="17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err="1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бұзушылық</a:t>
            </a:r>
            <a:r>
              <a:rPr lang="ru-RU" sz="17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err="1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жасағанда</a:t>
            </a:r>
            <a:r>
              <a:rPr lang="ru-RU" sz="17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err="1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айқын</a:t>
            </a:r>
            <a:r>
              <a:rPr lang="ru-RU" sz="17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err="1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болады</a:t>
            </a:r>
            <a:r>
              <a:rPr lang="ru-RU" sz="17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700" dirty="0" err="1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содан</a:t>
            </a:r>
            <a:r>
              <a:rPr lang="ru-RU" sz="17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err="1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кейін</a:t>
            </a:r>
            <a:r>
              <a:rPr lang="ru-RU" sz="17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err="1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балалардың</a:t>
            </a:r>
            <a:r>
              <a:rPr lang="ru-RU" sz="17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err="1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мінез-құлқы</a:t>
            </a:r>
            <a:r>
              <a:rPr lang="ru-RU" sz="17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мен </a:t>
            </a:r>
            <a:r>
              <a:rPr lang="ru-RU" sz="1700" dirty="0" err="1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жағдайы</a:t>
            </a:r>
            <a:r>
              <a:rPr lang="ru-RU" sz="17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err="1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үнемі</a:t>
            </a:r>
            <a:r>
              <a:rPr lang="ru-RU" sz="17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err="1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назар</a:t>
            </a:r>
            <a:r>
              <a:rPr lang="ru-RU" sz="17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err="1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аударуы</a:t>
            </a:r>
            <a:r>
              <a:rPr lang="ru-RU" sz="17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err="1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керек</a:t>
            </a:r>
            <a:r>
              <a:rPr lang="ru-RU" sz="17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700" dirty="0" err="1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кейде</a:t>
            </a:r>
            <a:r>
              <a:rPr lang="ru-RU" sz="17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err="1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мамандар</a:t>
            </a:r>
            <a:r>
              <a:rPr lang="ru-RU" sz="17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err="1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үшін</a:t>
            </a:r>
            <a:r>
              <a:rPr lang="ru-RU" sz="17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err="1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дабыл</a:t>
            </a:r>
            <a:r>
              <a:rPr lang="ru-RU" sz="17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err="1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қағуы</a:t>
            </a:r>
            <a:r>
              <a:rPr lang="ru-RU" sz="17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err="1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керек</a:t>
            </a:r>
            <a:r>
              <a:rPr lang="ru-RU" sz="17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1700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62440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3568" y="260648"/>
            <a:ext cx="8229600" cy="6480720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ru-RU" sz="1600" b="1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Мамандардың</a:t>
            </a:r>
            <a:r>
              <a:rPr lang="ru-RU" sz="16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араласуына</a:t>
            </a:r>
            <a:r>
              <a:rPr lang="ru-RU" sz="16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16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отбасындағы</a:t>
            </a:r>
            <a:r>
              <a:rPr lang="ru-RU" sz="16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жағдайды</a:t>
            </a:r>
            <a:r>
              <a:rPr lang="ru-RU" sz="16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зерттеуге</a:t>
            </a:r>
            <a:r>
              <a:rPr lang="ru-RU" sz="16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себеп</a:t>
            </a:r>
            <a:r>
              <a:rPr lang="ru-RU" sz="16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болуы</a:t>
            </a:r>
            <a:r>
              <a:rPr lang="ru-RU" sz="16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err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мүмкін</a:t>
            </a:r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баладан</a:t>
            </a:r>
            <a:r>
              <a:rPr lang="ru-RU" sz="16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ақпарат</a:t>
            </a:r>
            <a:r>
              <a:rPr lang="ru-RU" sz="16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ru-RU" sz="1600" b="1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1600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ата-аналардан</a:t>
            </a:r>
            <a:r>
              <a:rPr lang="ru-RU" sz="16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1600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заңды</a:t>
            </a:r>
            <a:r>
              <a:rPr lang="ru-RU" sz="16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өкілдерден</a:t>
            </a:r>
            <a:r>
              <a:rPr lang="ru-RU" sz="16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ru-RU" sz="1600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отбасының</a:t>
            </a:r>
            <a:r>
              <a:rPr lang="ru-RU" sz="16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басқа</a:t>
            </a:r>
            <a:r>
              <a:rPr lang="ru-RU" sz="16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мүшелерінен</a:t>
            </a:r>
            <a:r>
              <a:rPr lang="ru-RU" sz="16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ақпарат</a:t>
            </a:r>
            <a:r>
              <a:rPr lang="ru-RU" sz="16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ru-RU" sz="1600" dirty="0" smtClean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1600" dirty="0" err="1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білім</a:t>
            </a: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беру </a:t>
            </a:r>
            <a:r>
              <a:rPr lang="ru-RU" sz="1600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мекемелерінің</a:t>
            </a:r>
            <a:r>
              <a:rPr lang="ru-RU" sz="16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мамандарынан</a:t>
            </a:r>
            <a:r>
              <a:rPr lang="ru-RU" sz="16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ақпарат</a:t>
            </a:r>
            <a:r>
              <a:rPr lang="ru-RU" sz="16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ru-RU" sz="1600" dirty="0" smtClean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1600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құрдастары</a:t>
            </a:r>
            <a:r>
              <a:rPr lang="ru-RU" sz="16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мен </a:t>
            </a:r>
            <a:r>
              <a:rPr lang="ru-RU" sz="1600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достарынан</a:t>
            </a:r>
            <a:r>
              <a:rPr lang="ru-RU" sz="16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көршілерінен</a:t>
            </a:r>
            <a:r>
              <a:rPr lang="ru-RU" sz="16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өзге</a:t>
            </a:r>
            <a:r>
              <a:rPr lang="ru-RU" sz="16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де </a:t>
            </a:r>
            <a:r>
              <a:rPr lang="ru-RU" sz="1600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азаматтардан</a:t>
            </a:r>
            <a:r>
              <a:rPr lang="ru-RU" sz="16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ақпарат</a:t>
            </a:r>
            <a:r>
              <a:rPr lang="ru-RU" sz="16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ru-RU" sz="1600" dirty="0" smtClean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1600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медициналық</a:t>
            </a:r>
            <a:r>
              <a:rPr lang="ru-RU" sz="16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тексерудің</a:t>
            </a:r>
            <a:r>
              <a:rPr lang="ru-RU" sz="16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нәтижелері</a:t>
            </a:r>
            <a:r>
              <a:rPr lang="ru-RU" sz="16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ru-RU" sz="1600" dirty="0" smtClean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Tx/>
              <a:buChar char="-"/>
            </a:pPr>
            <a:r>
              <a:rPr lang="ru-RU" sz="1600" dirty="0" err="1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психологиялық</a:t>
            </a: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диагностика, </a:t>
            </a:r>
            <a:r>
              <a:rPr lang="ru-RU" sz="1600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баланы</a:t>
            </a:r>
            <a:r>
              <a:rPr lang="ru-RU" sz="16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бақылау</a:t>
            </a:r>
            <a:r>
              <a:rPr lang="ru-RU" sz="16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барысында</a:t>
            </a:r>
            <a:r>
              <a:rPr lang="ru-RU" sz="16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жиналған</a:t>
            </a:r>
            <a:r>
              <a:rPr lang="ru-RU" sz="16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қосымша</a:t>
            </a:r>
            <a:r>
              <a:rPr lang="ru-RU" sz="16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ақпарат</a:t>
            </a: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ru-RU" sz="1600" b="1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Кәмелетке</a:t>
            </a:r>
            <a:r>
              <a:rPr lang="ru-RU" sz="16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толмағандарға</a:t>
            </a:r>
            <a:r>
              <a:rPr lang="ru-RU" sz="16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қатысты</a:t>
            </a:r>
            <a:r>
              <a:rPr lang="ru-RU" sz="16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жыныстық</a:t>
            </a:r>
            <a:r>
              <a:rPr lang="ru-RU" sz="16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зорлық-зомбылық</a:t>
            </a:r>
            <a:r>
              <a:rPr lang="ru-RU" sz="16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err="1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белгілері</a:t>
            </a:r>
            <a:r>
              <a:rPr lang="ru-RU" sz="1600" b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marL="0" indent="0" algn="just">
              <a:buNone/>
            </a:pPr>
            <a:r>
              <a:rPr lang="ru-RU" sz="1600" dirty="0" err="1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Білім</a:t>
            </a: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беру </a:t>
            </a:r>
            <a:r>
              <a:rPr lang="ru-RU" sz="1600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мекемелерінің</a:t>
            </a:r>
            <a:r>
              <a:rPr lang="ru-RU" sz="16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қызметкерлері</a:t>
            </a:r>
            <a:r>
              <a:rPr lang="ru-RU" sz="16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баланың</a:t>
            </a:r>
            <a:r>
              <a:rPr lang="ru-RU" sz="16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сыртқы</a:t>
            </a:r>
            <a:r>
              <a:rPr lang="ru-RU" sz="16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келбеті</a:t>
            </a:r>
            <a:r>
              <a:rPr lang="ru-RU" sz="16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мен </a:t>
            </a:r>
            <a:r>
              <a:rPr lang="ru-RU" sz="1600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мінез-құлқындағы</a:t>
            </a:r>
            <a:r>
              <a:rPr lang="ru-RU" sz="16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оған</a:t>
            </a:r>
            <a:r>
              <a:rPr lang="ru-RU" sz="16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қатысты</a:t>
            </a:r>
            <a:r>
              <a:rPr lang="ru-RU" sz="16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жыныстық</a:t>
            </a:r>
            <a:r>
              <a:rPr lang="ru-RU" sz="16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зорлық-зомбылықты</a:t>
            </a:r>
            <a:r>
              <a:rPr lang="ru-RU" sz="16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көрсетуі</a:t>
            </a:r>
            <a:r>
              <a:rPr lang="ru-RU" sz="16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мүмкін</a:t>
            </a:r>
            <a:r>
              <a:rPr lang="ru-RU" sz="16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келесі</a:t>
            </a:r>
            <a:r>
              <a:rPr lang="ru-RU" sz="16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ерекшеліктерге</a:t>
            </a:r>
            <a:r>
              <a:rPr lang="ru-RU" sz="16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назар</a:t>
            </a:r>
            <a:r>
              <a:rPr lang="ru-RU" sz="16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аударуы</a:t>
            </a:r>
            <a:r>
              <a:rPr lang="ru-RU" sz="16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керек</a:t>
            </a: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ru-RU" sz="1600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физикалық</a:t>
            </a:r>
            <a:r>
              <a:rPr lang="ru-RU" sz="16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белгілер</a:t>
            </a:r>
            <a:endParaRPr lang="ru-RU" sz="1600" dirty="0" smtClean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1600" dirty="0" err="1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Ауыз</a:t>
            </a: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қуысының</a:t>
            </a:r>
            <a:r>
              <a:rPr lang="ru-RU" sz="16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белгілері</a:t>
            </a:r>
            <a:r>
              <a:rPr lang="ru-RU" sz="16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экзема; дерматит; </a:t>
            </a:r>
            <a:r>
              <a:rPr lang="ru-RU" sz="1600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бетте</a:t>
            </a:r>
            <a:r>
              <a:rPr lang="ru-RU" sz="16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ерінде</a:t>
            </a:r>
            <a:r>
              <a:rPr lang="ru-RU" sz="16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ауыз</a:t>
            </a:r>
            <a:r>
              <a:rPr lang="ru-RU" sz="16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қуысында</a:t>
            </a:r>
            <a:r>
              <a:rPr lang="ru-RU" sz="16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герпес; </a:t>
            </a:r>
            <a:r>
              <a:rPr lang="ru-RU" sz="1600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жұлдыру</a:t>
            </a:r>
            <a:r>
              <a:rPr lang="ru-RU" sz="16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инфекциялары</a:t>
            </a:r>
            <a:r>
              <a:rPr lang="ru-RU" sz="16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ru-RU" sz="1600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сонымен</a:t>
            </a:r>
            <a:r>
              <a:rPr lang="ru-RU" sz="16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қатар</a:t>
            </a:r>
            <a:r>
              <a:rPr lang="ru-RU" sz="16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тамақтанудан</a:t>
            </a:r>
            <a:r>
              <a:rPr lang="ru-RU" sz="16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бас </a:t>
            </a:r>
            <a:r>
              <a:rPr lang="ru-RU" sz="1600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тарту</a:t>
            </a:r>
            <a:r>
              <a:rPr lang="ru-RU" sz="16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(анорексия), </a:t>
            </a:r>
            <a:r>
              <a:rPr lang="ru-RU" sz="1600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артық</a:t>
            </a:r>
            <a:r>
              <a:rPr lang="ru-RU" sz="16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тамақтану</a:t>
            </a:r>
            <a:r>
              <a:rPr lang="ru-RU" sz="16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(булимия</a:t>
            </a: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pPr marL="0" indent="0" algn="just">
              <a:buNone/>
            </a:pPr>
            <a:r>
              <a:rPr lang="ru-RU" sz="1600" dirty="0" err="1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Балалардағы</a:t>
            </a: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жыныстық</a:t>
            </a:r>
            <a:r>
              <a:rPr lang="ru-RU" sz="16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зорлық-зомбылықтың</a:t>
            </a:r>
            <a:r>
              <a:rPr lang="ru-RU" sz="16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физикалық</a:t>
            </a:r>
            <a:r>
              <a:rPr lang="ru-RU" sz="16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белгілері</a:t>
            </a: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 algn="just">
              <a:buNone/>
            </a:pPr>
            <a:r>
              <a:rPr lang="ru-RU" sz="1600" dirty="0" err="1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баланың</a:t>
            </a: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отыруы</a:t>
            </a:r>
            <a:r>
              <a:rPr lang="ru-RU" sz="16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немесе</a:t>
            </a:r>
            <a:r>
              <a:rPr lang="ru-RU" sz="16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жүруі</a:t>
            </a:r>
            <a:r>
              <a:rPr lang="ru-RU" sz="16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анық</a:t>
            </a:r>
            <a:r>
              <a:rPr lang="ru-RU" sz="16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ауырады</a:t>
            </a: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 algn="just">
              <a:buNone/>
            </a:pPr>
            <a:r>
              <a:rPr lang="ru-RU" sz="1600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жыртылған</a:t>
            </a:r>
            <a:r>
              <a:rPr lang="ru-RU" sz="16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кірленген</a:t>
            </a:r>
            <a:r>
              <a:rPr lang="ru-RU" sz="16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немесе</a:t>
            </a:r>
            <a:r>
              <a:rPr lang="ru-RU" sz="16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қанды</a:t>
            </a:r>
            <a:r>
              <a:rPr lang="ru-RU" sz="16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іш</a:t>
            </a:r>
            <a:r>
              <a:rPr lang="ru-RU" sz="16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киім</a:t>
            </a:r>
            <a:r>
              <a:rPr lang="ru-RU" sz="16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</a:t>
            </a:r>
            <a:r>
              <a:rPr lang="ru-RU" sz="1600" dirty="0" err="1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иім</a:t>
            </a:r>
            <a:r>
              <a:rPr lang="ru-RU" sz="16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ru-RU" sz="1600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жыныс</a:t>
            </a:r>
            <a:r>
              <a:rPr lang="ru-RU" sz="16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аймағында</a:t>
            </a:r>
            <a:r>
              <a:rPr lang="ru-RU" sz="16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немесе</a:t>
            </a:r>
            <a:r>
              <a:rPr lang="ru-RU" sz="16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ануста</a:t>
            </a:r>
            <a:r>
              <a:rPr lang="ru-RU" sz="16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көгеру</a:t>
            </a:r>
            <a:r>
              <a:rPr lang="ru-RU" sz="16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16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ru-RU" sz="1600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немесе</a:t>
            </a:r>
            <a:r>
              <a:rPr lang="ru-RU" sz="16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қан</a:t>
            </a:r>
            <a:r>
              <a:rPr lang="ru-RU" sz="16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кету; </a:t>
            </a:r>
            <a:r>
              <a:rPr lang="ru-RU" sz="1600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жыныс</a:t>
            </a:r>
            <a:r>
              <a:rPr lang="ru-RU" sz="16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аймағындағы</a:t>
            </a:r>
            <a:r>
              <a:rPr lang="ru-RU" sz="16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ауырсыну</a:t>
            </a:r>
            <a:r>
              <a:rPr lang="ru-RU" sz="16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мен </a:t>
            </a:r>
            <a:r>
              <a:rPr lang="ru-RU" sz="1600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қышудың</a:t>
            </a:r>
            <a:r>
              <a:rPr lang="ru-RU" sz="16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шағымдары</a:t>
            </a:r>
            <a:r>
              <a:rPr lang="ru-RU" sz="16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ru-RU" sz="1600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кеудедегі</a:t>
            </a:r>
            <a:r>
              <a:rPr lang="ru-RU" sz="16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бөкселердегі</a:t>
            </a:r>
            <a:r>
              <a:rPr lang="ru-RU" sz="16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аяқтардағы</a:t>
            </a:r>
            <a:r>
              <a:rPr lang="ru-RU" sz="16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іштің</a:t>
            </a:r>
            <a:r>
              <a:rPr lang="ru-RU" sz="16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төменгі</a:t>
            </a:r>
            <a:r>
              <a:rPr lang="ru-RU" sz="16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бөлігіндегі</a:t>
            </a:r>
            <a:r>
              <a:rPr lang="ru-RU" sz="16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жамбастағы</a:t>
            </a:r>
            <a:r>
              <a:rPr lang="ru-RU" sz="16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жұмсақ</a:t>
            </a:r>
            <a:r>
              <a:rPr lang="ru-RU" sz="16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тіндердің</a:t>
            </a:r>
            <a:r>
              <a:rPr lang="ru-RU" sz="16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зақымдануы</a:t>
            </a:r>
            <a:r>
              <a:rPr lang="ru-RU" sz="16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ru-RU" sz="1600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қынаптағы</a:t>
            </a:r>
            <a:r>
              <a:rPr lang="ru-RU" sz="16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анустағы</a:t>
            </a:r>
            <a:r>
              <a:rPr lang="ru-RU" sz="16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немесе</a:t>
            </a:r>
            <a:r>
              <a:rPr lang="ru-RU" sz="16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уретрадағы</a:t>
            </a:r>
            <a:r>
              <a:rPr lang="ru-RU" sz="16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бөгде</a:t>
            </a:r>
            <a:r>
              <a:rPr lang="ru-RU" sz="16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заттар</a:t>
            </a:r>
            <a:r>
              <a:rPr lang="ru-RU" sz="16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ru-RU" sz="1600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зәр</a:t>
            </a:r>
            <a:r>
              <a:rPr lang="ru-RU" sz="16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шығару</a:t>
            </a:r>
            <a:r>
              <a:rPr lang="ru-RU" sz="16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жолдарының</a:t>
            </a:r>
            <a:r>
              <a:rPr lang="ru-RU" sz="16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қайталанатын</a:t>
            </a:r>
            <a:r>
              <a:rPr lang="ru-RU" sz="16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қабынуы</a:t>
            </a:r>
            <a:r>
              <a:rPr lang="ru-RU" sz="16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ru-RU" sz="1600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зәрді</a:t>
            </a:r>
            <a:r>
              <a:rPr lang="ru-RU" sz="16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ұстамау</a:t>
            </a:r>
            <a:r>
              <a:rPr lang="ru-RU" sz="16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ru-RU" sz="1600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жыныстық</a:t>
            </a:r>
            <a:r>
              <a:rPr lang="ru-RU" sz="16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жолмен</a:t>
            </a:r>
            <a:r>
              <a:rPr lang="ru-RU" sz="16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берілетін</a:t>
            </a:r>
            <a:r>
              <a:rPr lang="ru-RU" sz="16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аурулар</a:t>
            </a:r>
            <a:r>
              <a:rPr lang="ru-RU" sz="16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ru-RU" sz="1600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жүктілік</a:t>
            </a:r>
            <a:r>
              <a:rPr lang="ru-RU" sz="16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1600" dirty="0" smtClean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1600" dirty="0" err="1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Ескерту</a:t>
            </a:r>
            <a:r>
              <a:rPr lang="ru-RU" sz="16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1600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жыныстық</a:t>
            </a:r>
            <a:r>
              <a:rPr lang="ru-RU" sz="16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зорлық-зомбылықтың</a:t>
            </a:r>
            <a:r>
              <a:rPr lang="ru-RU" sz="16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кейбір</a:t>
            </a:r>
            <a:r>
              <a:rPr lang="ru-RU" sz="16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түрлері</a:t>
            </a:r>
            <a:r>
              <a:rPr lang="ru-RU" sz="16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1600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жыныстық</a:t>
            </a:r>
            <a:r>
              <a:rPr lang="ru-RU" sz="16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қатынас</a:t>
            </a:r>
            <a:r>
              <a:rPr lang="ru-RU" sz="16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ауызша</a:t>
            </a:r>
            <a:r>
              <a:rPr lang="ru-RU" sz="16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жыныстық</a:t>
            </a:r>
            <a:r>
              <a:rPr lang="ru-RU" sz="16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қатынас</a:t>
            </a:r>
            <a:r>
              <a:rPr lang="ru-RU" sz="16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мастурбация, </a:t>
            </a:r>
            <a:r>
              <a:rPr lang="ru-RU" sz="1600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порнографиялық</a:t>
            </a:r>
            <a:r>
              <a:rPr lang="ru-RU" sz="16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суреттер</a:t>
            </a:r>
            <a:r>
              <a:rPr lang="ru-RU" sz="16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жасау</a:t>
            </a:r>
            <a:r>
              <a:rPr lang="ru-RU" sz="16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1600" dirty="0" err="1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медициналық</a:t>
            </a: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ru-RU" sz="1600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із</a:t>
            </a:r>
            <a:r>
              <a:rPr lang="ru-RU" sz="16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қалдырмайды</a:t>
            </a:r>
            <a:r>
              <a:rPr lang="ru-RU" sz="16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600" dirty="0" smtClean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73061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3568" y="332656"/>
            <a:ext cx="8208912" cy="6120680"/>
          </a:xfrm>
        </p:spPr>
        <p:txBody>
          <a:bodyPr>
            <a:normAutofit/>
          </a:bodyPr>
          <a:lstStyle/>
          <a:p>
            <a:pPr algn="just"/>
            <a:r>
              <a:rPr lang="ru-RU" sz="1600" b="1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Баланың</a:t>
            </a:r>
            <a:r>
              <a:rPr lang="ru-RU" sz="16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жыныстық</a:t>
            </a:r>
            <a:r>
              <a:rPr lang="ru-RU" sz="16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қатынасының</a:t>
            </a:r>
            <a:r>
              <a:rPr lang="ru-RU" sz="16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көрінісіндегі</a:t>
            </a:r>
            <a:r>
              <a:rPr lang="ru-RU" sz="16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өзгерістер</a:t>
            </a:r>
            <a:r>
              <a:rPr lang="ru-RU" sz="16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баланың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жыныстық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қатынас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туралы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біртүрлі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ерекше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немесе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жасына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сәйкес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келмейтін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білімі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ru-RU" sz="1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баланың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жыныстық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мазмұндағы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ойындарға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деген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ерекше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қызығушылығы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ru-RU" sz="1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басқа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балалармен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жыныстық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қатынас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тән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стоырсулар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мен </a:t>
            </a:r>
            <a:r>
              <a:rPr lang="ru-RU" sz="1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қимылдармен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жыныстық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қатынасқа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еліктеу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/>
            <a:r>
              <a:rPr lang="ru-RU" sz="1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құрдастар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мен </a:t>
            </a:r>
            <a:r>
              <a:rPr lang="ru-RU" sz="1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ересектерге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қатысты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еліктіретін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әсіресе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қызықтыратын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мінез-құлық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ru-RU" sz="1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ерекше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жыныстық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белсенділік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1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жас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балаларды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жыныстық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пайдалану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мастурбация, </a:t>
            </a:r>
            <a:r>
              <a:rPr lang="ru-RU" sz="1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ересек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адамның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денесіне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үйкеліс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т.б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.).</a:t>
            </a:r>
          </a:p>
          <a:p>
            <a:pPr algn="just"/>
            <a:r>
              <a:rPr lang="ru-RU" sz="1600" b="1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Эмоционалды</a:t>
            </a:r>
            <a:r>
              <a:rPr lang="ru-RU" sz="16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күй</a:t>
            </a:r>
            <a:r>
              <a:rPr lang="ru-RU" sz="16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мен </a:t>
            </a:r>
            <a:r>
              <a:rPr lang="ru-RU" sz="1600" b="1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қарым-қатынастағы</a:t>
            </a:r>
            <a:r>
              <a:rPr lang="ru-RU" sz="16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өзгерістер</a:t>
            </a:r>
            <a:r>
              <a:rPr lang="ru-RU" sz="16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құрдастарымен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қарым-қатынас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жасаудағы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қиындықтар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қарым-қатынастан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аулақ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болу, </a:t>
            </a:r>
            <a:r>
              <a:rPr lang="ru-RU" sz="1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өз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жасындағы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</a:t>
            </a:r>
            <a:r>
              <a:rPr lang="ru-RU" sz="1600" dirty="0" err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остардың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болмауы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немесе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бұрынғы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достарымен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қарым-қатынастан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бас </a:t>
            </a:r>
            <a:r>
              <a:rPr lang="ru-RU" sz="1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тарту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/>
            <a:r>
              <a:rPr lang="ru-RU" sz="1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кенеттен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оқшаулану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депрессия, </a:t>
            </a:r>
            <a:r>
              <a:rPr lang="ru-RU" sz="1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оқшаулану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өзін-өзі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күту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ru-RU" sz="1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жиі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ойлану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dirty="0" err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шеттет</a:t>
            </a:r>
            <a:r>
              <a:rPr lang="kk-KZ" sz="16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ілген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ru-RU" sz="1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үнемі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депрессия, </a:t>
            </a:r>
            <a:r>
              <a:rPr lang="ru-RU" sz="1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қайғылы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көңіл-күй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ru-RU" sz="1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ашық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ойындарға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қатысуға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құлықсыздық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ru-RU" sz="1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бұрын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балаға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тән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емес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ұятсыз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сөздер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ru-RU" sz="1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жанжалдар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мен </a:t>
            </a:r>
            <a:r>
              <a:rPr lang="ru-RU" sz="1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ашуланшақтыққа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шамадан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тыс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бейімділік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/>
            <a:r>
              <a:rPr lang="ru-RU" sz="1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кіші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балалар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мен </a:t>
            </a:r>
            <a:r>
              <a:rPr lang="ru-RU" sz="1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құрдастарын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қорқыту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ru-RU" sz="1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шамадан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тыс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икемділік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обсессивті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тәуелділік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ru-RU" sz="1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балалық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нәрестелік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мінез-құлыққа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оралу </a:t>
            </a:r>
            <a:r>
              <a:rPr lang="ru-RU" sz="1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немесе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керісінше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тым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1600" dirty="0" err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ересек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ru-RU" sz="1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мінез-құлық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ru-RU" sz="1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бауырлардан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алшақтау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ru-RU" sz="1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ойыншықтарға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қатыгездік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1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кіші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балаларда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); </a:t>
            </a:r>
            <a:r>
              <a:rPr lang="ru-RU" sz="1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ересектерге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деген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екіұшты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сезімдер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1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бастауыш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мектеп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жасынан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бастап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); </a:t>
            </a:r>
            <a:r>
              <a:rPr lang="ru-RU" sz="1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ертегілер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үшінші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тұлға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«Мен </a:t>
            </a:r>
            <a:r>
              <a:rPr lang="ru-RU" sz="1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бір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қызды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білемін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»; </a:t>
            </a:r>
            <a:r>
              <a:rPr lang="ru-RU" sz="1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дәретхана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дағдыларын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жоғалту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1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көбінесе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бұл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балаларға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қатысты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ru-RU" sz="1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жасөспірімдерде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1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сыртқы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келбетіне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немқұрайлы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қарау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өзін-өзі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күтудің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нашарлығы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немесе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керісінше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обсессивті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жуу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(«</a:t>
            </a:r>
            <a:r>
              <a:rPr lang="ru-RU" sz="1600" dirty="0" err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жууға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ru-RU" sz="1600" dirty="0" err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деген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ұмтылыс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5817223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1052736"/>
            <a:ext cx="82296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1600" b="1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Баланың</a:t>
            </a:r>
            <a:r>
              <a:rPr lang="ru-RU" sz="16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жеке</a:t>
            </a:r>
            <a:r>
              <a:rPr lang="ru-RU" sz="16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басы мен </a:t>
            </a:r>
            <a:r>
              <a:rPr lang="ru-RU" sz="1600" b="1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мотивациясының</a:t>
            </a:r>
            <a:r>
              <a:rPr lang="ru-RU" sz="16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өзгеруі</a:t>
            </a:r>
            <a:r>
              <a:rPr lang="ru-RU" sz="16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b="1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әлеуметтік</a:t>
            </a:r>
            <a:r>
              <a:rPr lang="ru-RU" sz="16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белгілері</a:t>
            </a:r>
            <a:r>
              <a:rPr lang="ru-RU" sz="16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1600" b="1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1600" dirty="0" err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білім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беру </a:t>
            </a:r>
            <a:r>
              <a:rPr lang="ru-RU" sz="1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мекемесінде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сабаққа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келмеу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buNone/>
            </a:pPr>
            <a:r>
              <a:rPr lang="ru-RU" sz="1600" dirty="0" err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оқу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үлгерімінің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кенеттен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өзгеруі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1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әлдеқайда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жақсы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немесе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әлдеқайда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нашар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1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немесе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сүйікті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іс-әрекеттеріңізге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қызығушылықтың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кенеттен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жоғалуы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 algn="just">
              <a:buNone/>
            </a:pPr>
            <a:r>
              <a:rPr lang="ru-RU" sz="1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белгілі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бір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адамға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немесе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орынға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қатысты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күтпеген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күрт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өзгерістер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(«мен 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Петя </a:t>
            </a:r>
            <a:r>
              <a:rPr lang="ru-RU" sz="1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ағайды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жек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көремін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», «мен </a:t>
            </a:r>
            <a:r>
              <a:rPr lang="ru-RU" sz="1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лифтпен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жүре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алмаймын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», «мен </a:t>
            </a:r>
            <a:r>
              <a:rPr lang="ru-RU" sz="1600" dirty="0" err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енді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футболға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бармаймын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»); </a:t>
            </a:r>
            <a:r>
              <a:rPr lang="ru-RU" sz="1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отбасында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ата-ана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рөлін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қабылдау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1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тамақ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дайындау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кір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жуу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жуу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кішкентайларға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қамқорлық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жасау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оларды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тәрбиелеу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); </a:t>
            </a:r>
            <a:r>
              <a:rPr lang="ru-RU" sz="1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өзіңізді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қорғай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алмау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зорлық-зомбылық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пен </a:t>
            </a:r>
            <a:r>
              <a:rPr lang="ru-RU" sz="1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өзін-өзі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қорлауға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қарсы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тұру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кішіпейілділік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 algn="just">
              <a:buNone/>
            </a:pPr>
            <a:r>
              <a:rPr lang="ru-RU" sz="1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әлеуметтік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рөлдердің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қалыптаспауына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ондағы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рөліне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байланысты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үйден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кетуге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дейін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1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жасөспірімдерге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тән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1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өз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отбасының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дәстүрлерін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жоққа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шығару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Баланың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өзін-өзі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тануындағы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өзгерістер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өзін-өзі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бағалаудың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төмендеуі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ru-RU" sz="1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жиіркеніш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ұят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кінә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сенімсіздік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өзін-өзі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бұзу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сезімі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ru-RU" sz="1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өзін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1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өзі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бұзатын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мінез-құлық-алкогольді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есірткіні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қолдану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жезөкшелік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үйден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қашу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сабақты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өткізіп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жіберу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әртүрлі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жазатайым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оқиғаларға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жиі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ұшырау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ru-RU" sz="1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өз-өзіне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қол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жұмсау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туралы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ойлар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әңгімелер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суицидтік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әрекеттер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0284601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sz="1600" b="1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Невротикалық</a:t>
            </a:r>
            <a:r>
              <a:rPr lang="ru-RU" sz="16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16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психосоматикалық</a:t>
            </a:r>
            <a:r>
              <a:rPr lang="ru-RU" sz="16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белгілердің</a:t>
            </a:r>
            <a:r>
              <a:rPr lang="ru-RU" sz="16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пайда</a:t>
            </a:r>
            <a:r>
              <a:rPr lang="ru-RU" sz="16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болуы</a:t>
            </a:r>
            <a:r>
              <a:rPr lang="ru-RU" sz="16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1600" b="1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1600" dirty="0" err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белгілі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бір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адамның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жанында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болған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кездегі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мазасыздық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ru-RU" sz="1600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1600" dirty="0" err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үйде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белгілі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бір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адаммен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ru-RU" sz="1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немесе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басқа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адамдармен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жалғыз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қалудан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қорқу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 algn="just">
              <a:buNone/>
            </a:pPr>
            <a:r>
              <a:rPr lang="ru-RU" sz="1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жанасуға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қарсы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тұру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баланы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сүйгісі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келмеу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құшақтау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немесе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оған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белгілі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бір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адам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қол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тигізу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ru-RU" sz="1600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1600" dirty="0" err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шешінуден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қорқу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1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мысалы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физикалық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тексеру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кезінде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дене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шынықтыру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сабағынан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үзілді-кесілді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бас </a:t>
            </a:r>
            <a:r>
              <a:rPr lang="ru-RU" sz="1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тартуы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немесе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іш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киімін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шешуі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мүмкін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); </a:t>
            </a:r>
            <a:endParaRPr lang="ru-RU" sz="1600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бас </a:t>
            </a:r>
            <a:r>
              <a:rPr lang="ru-RU" sz="1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ауруы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асқазан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мен </a:t>
            </a:r>
            <a:r>
              <a:rPr lang="ru-RU" sz="1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жүрек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ауруы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ru-RU" sz="1600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1600" dirty="0" err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обсессивті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қорқыныш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ru-RU" sz="1600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1600" dirty="0" err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ұйқының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бұзылуы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1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ұйықтаудан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қорқу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ұйқысыздық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түнгі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қорқыныш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ru-RU" sz="1600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79979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764704"/>
            <a:ext cx="8229600" cy="4525963"/>
          </a:xfrm>
        </p:spPr>
        <p:txBody>
          <a:bodyPr>
            <a:normAutofit fontScale="70000" lnSpcReduction="20000"/>
          </a:bodyPr>
          <a:lstStyle/>
          <a:p>
            <a:pPr lvl="0" algn="ctr"/>
            <a:endParaRPr lang="ru-RU" dirty="0" smtClean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/>
            <a:r>
              <a:rPr lang="ru-RU" b="1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Егер</a:t>
            </a:r>
            <a:r>
              <a:rPr lang="ru-RU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бала </a:t>
            </a:r>
            <a:r>
              <a:rPr lang="ru-RU" b="1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сізге</a:t>
            </a:r>
            <a:r>
              <a:rPr lang="ru-RU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зорлық-зомбылық</a:t>
            </a:r>
            <a:r>
              <a:rPr lang="ru-RU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туралы</a:t>
            </a:r>
            <a:r>
              <a:rPr lang="ru-RU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айтса</a:t>
            </a:r>
            <a:r>
              <a:rPr lang="ru-RU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b="1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өзін</a:t>
            </a:r>
            <a:r>
              <a:rPr lang="ru-RU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қалай</a:t>
            </a:r>
            <a:r>
              <a:rPr lang="ru-RU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ұстау</a:t>
            </a:r>
            <a:r>
              <a:rPr lang="ru-RU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керек</a:t>
            </a:r>
            <a:r>
              <a:rPr lang="ru-RU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b="1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>
              <a:buNone/>
            </a:pP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Баланың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сізге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айтқан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сөздерін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байыпты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қабылдаңыз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Ол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қорқыту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туралы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өтірік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айтпайды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әсіресе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егер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ол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болған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оқиғаны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өте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эмоционалды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түрде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егжей-тегжейлі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айтып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берсе. </a:t>
            </a:r>
            <a:r>
              <a:rPr lang="ru-RU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Эмоциялар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әрқашан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бастан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кешкен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жағдайға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сәйкес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келеді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lvl="0" indent="0" algn="just">
              <a:buNone/>
            </a:pPr>
            <a:r>
              <a:rPr lang="ru-RU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Сабырлы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болыңыз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Бала </a:t>
            </a:r>
            <a:r>
              <a:rPr lang="ru-RU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сізді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азапты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тәжірибеден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қорғау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үшін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болған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жағдай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туралы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айтуды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тоқтатуы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мүмкін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>
              <a:buNone/>
            </a:pP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Зардап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шеккен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баланы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тыныштандырыңыз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жігерлендіріңіз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Сізге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болғанын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айту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оған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болған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жағдайды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жеңуді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жеңілдететінін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түсіндіріңіз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Оған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сіз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түсінетініңізді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оны </a:t>
            </a:r>
            <a:r>
              <a:rPr lang="ru-RU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ешнәрсе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үшін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кінәламайтыныңызды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айтыңыз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(«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Сіз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маған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айту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арқылы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дұрыс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істедіңіз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»).</a:t>
            </a:r>
          </a:p>
          <a:p>
            <a:pPr marL="0" lvl="0" indent="0" algn="just">
              <a:buNone/>
            </a:pPr>
            <a:r>
              <a:rPr lang="ru-RU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Балаңызды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болғанын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айтуға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шақырыңыз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Балаңызға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сөйлеуге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рұқсат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етіңіз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>
              <a:buNone/>
            </a:pP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Одан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болған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оқиғаның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нақты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фактілерін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мүмкіндігінше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білуге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тырысыңыз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Баланың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сөздеріне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мұқият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болыңыз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оларды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керемет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нәрсе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ретінде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тастамаңыз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Фактілер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орын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алмаса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да, </a:t>
            </a:r>
            <a:r>
              <a:rPr lang="ru-RU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оның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қиялының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шығу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тегін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түсіну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маңызды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>
              <a:buNone/>
            </a:pP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Болжамдардың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дұрыстығын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дереу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мұқият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тексеріңіз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>
              <a:buNone/>
            </a:pPr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Баланы </a:t>
            </a:r>
            <a:r>
              <a:rPr lang="ru-RU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ыңғайсыз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сезінуі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мүмкін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нәрселерге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мұқият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болыңыз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Балаға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эмоцияларын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шығаруға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мүмкіндік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беріңіз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0" algn="just"/>
            <a:endParaRPr lang="ru-RU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429486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>
            <a:normAutofit fontScale="47500" lnSpcReduction="20000"/>
          </a:bodyPr>
          <a:lstStyle/>
          <a:p>
            <a:pPr marL="0" lvl="0" indent="0">
              <a:buNone/>
            </a:pPr>
            <a:endParaRPr lang="ru-RU" dirty="0" smtClean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ru-RU" sz="29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Егер</a:t>
            </a:r>
            <a:r>
              <a:rPr lang="ru-RU" sz="29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бала </a:t>
            </a:r>
            <a:r>
              <a:rPr lang="ru-RU" sz="29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сізге</a:t>
            </a:r>
            <a:r>
              <a:rPr lang="ru-RU" sz="29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эмоционалды</a:t>
            </a:r>
            <a:r>
              <a:rPr lang="ru-RU" sz="29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түрде</a:t>
            </a:r>
            <a:r>
              <a:rPr lang="ru-RU" sz="29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ашылуы</a:t>
            </a:r>
            <a:r>
              <a:rPr lang="ru-RU" sz="29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қиын</a:t>
            </a:r>
            <a:r>
              <a:rPr lang="ru-RU" sz="29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болса</a:t>
            </a:r>
            <a:r>
              <a:rPr lang="ru-RU" sz="29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9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ұстамды</a:t>
            </a:r>
            <a:r>
              <a:rPr lang="ru-RU" sz="29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болыңыз</a:t>
            </a:r>
            <a:r>
              <a:rPr lang="ru-RU" sz="29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9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Есіңізде</a:t>
            </a:r>
            <a:r>
              <a:rPr lang="ru-RU" sz="29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болсын</a:t>
            </a:r>
            <a:r>
              <a:rPr lang="ru-RU" sz="29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9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шыдамдылық</a:t>
            </a:r>
            <a:r>
              <a:rPr lang="ru-RU" sz="29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қажет</a:t>
            </a:r>
            <a:r>
              <a:rPr lang="ru-RU" sz="29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9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өйткені</a:t>
            </a:r>
            <a:r>
              <a:rPr lang="ru-RU" sz="29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баланы</a:t>
            </a:r>
            <a:r>
              <a:rPr lang="ru-RU" sz="29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сізге</a:t>
            </a:r>
            <a:r>
              <a:rPr lang="ru-RU" sz="29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сенуге</a:t>
            </a:r>
            <a:r>
              <a:rPr lang="ru-RU" sz="29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сендіру</a:t>
            </a:r>
            <a:r>
              <a:rPr lang="ru-RU" sz="29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оңай</a:t>
            </a:r>
            <a:r>
              <a:rPr lang="ru-RU" sz="29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болмауы</a:t>
            </a:r>
            <a:r>
              <a:rPr lang="ru-RU" sz="29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мүмкін</a:t>
            </a:r>
            <a:r>
              <a:rPr lang="ru-RU" sz="29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2900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ru-RU" sz="29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Бала </a:t>
            </a:r>
            <a:r>
              <a:rPr lang="ru-RU" sz="29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қолданатын</a:t>
            </a:r>
            <a:r>
              <a:rPr lang="ru-RU" sz="29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сөздерді</a:t>
            </a:r>
            <a:r>
              <a:rPr lang="ru-RU" sz="29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қолданыңыз</a:t>
            </a:r>
            <a:r>
              <a:rPr lang="ru-RU" sz="29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9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оған</a:t>
            </a:r>
            <a:r>
              <a:rPr lang="ru-RU" sz="29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ұятсыз</a:t>
            </a:r>
            <a:r>
              <a:rPr lang="ru-RU" sz="29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сөздерді</a:t>
            </a:r>
            <a:r>
              <a:rPr lang="ru-RU" sz="29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қолданғаны</a:t>
            </a:r>
            <a:r>
              <a:rPr lang="ru-RU" sz="29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үшін</a:t>
            </a:r>
            <a:r>
              <a:rPr lang="ru-RU" sz="29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ескерту</a:t>
            </a:r>
            <a:r>
              <a:rPr lang="ru-RU" sz="29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жасамаңыз</a:t>
            </a:r>
            <a:r>
              <a:rPr lang="ru-RU" sz="29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9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өйткені</a:t>
            </a:r>
            <a:r>
              <a:rPr lang="ru-RU" sz="29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ол</a:t>
            </a:r>
            <a:r>
              <a:rPr lang="ru-RU" sz="29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үшін</a:t>
            </a:r>
            <a:r>
              <a:rPr lang="ru-RU" sz="29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бұл</a:t>
            </a:r>
            <a:r>
              <a:rPr lang="ru-RU" sz="29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болған</a:t>
            </a:r>
            <a:r>
              <a:rPr lang="ru-RU" sz="29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оқиғаны</a:t>
            </a:r>
            <a:r>
              <a:rPr lang="ru-RU" sz="29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сипаттаудың</a:t>
            </a:r>
            <a:r>
              <a:rPr lang="ru-RU" sz="29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жалғыз</a:t>
            </a:r>
            <a:r>
              <a:rPr lang="ru-RU" sz="29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жолы</a:t>
            </a:r>
            <a:r>
              <a:rPr lang="ru-RU" sz="29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болуы</a:t>
            </a:r>
            <a:r>
              <a:rPr lang="ru-RU" sz="29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мүмкін</a:t>
            </a:r>
            <a:r>
              <a:rPr lang="ru-RU" sz="29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0" algn="just"/>
            <a:r>
              <a:rPr lang="ru-RU" sz="29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Шынайы</a:t>
            </a:r>
            <a:r>
              <a:rPr lang="ru-RU" sz="29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болыңыз</a:t>
            </a:r>
            <a:r>
              <a:rPr lang="ru-RU" sz="29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9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Балаңызға</a:t>
            </a:r>
            <a:r>
              <a:rPr lang="ru-RU" sz="29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оның</a:t>
            </a:r>
            <a:r>
              <a:rPr lang="ru-RU" sz="29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айтқанына</a:t>
            </a:r>
            <a:r>
              <a:rPr lang="ru-RU" sz="29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сенетіндігіңізді</a:t>
            </a:r>
            <a:r>
              <a:rPr lang="ru-RU" sz="29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тағы</a:t>
            </a:r>
            <a:r>
              <a:rPr lang="ru-RU" sz="29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бір</a:t>
            </a:r>
            <a:r>
              <a:rPr lang="ru-RU" sz="29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рет</a:t>
            </a:r>
            <a:r>
              <a:rPr lang="ru-RU" sz="29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қайталаңыз</a:t>
            </a:r>
            <a:r>
              <a:rPr lang="ru-RU" sz="29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2900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ru-RU" sz="2900" dirty="0" err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Адал</a:t>
            </a:r>
            <a:r>
              <a:rPr lang="ru-RU" sz="29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болыңыз</a:t>
            </a:r>
            <a:r>
              <a:rPr lang="ru-RU" sz="29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9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Балаңызға</a:t>
            </a:r>
            <a:r>
              <a:rPr lang="ru-RU" sz="29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бұдан</a:t>
            </a:r>
            <a:r>
              <a:rPr lang="ru-RU" sz="29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әрі</a:t>
            </a:r>
            <a:r>
              <a:rPr lang="ru-RU" sz="29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sz="29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істейтіндігіңізді</a:t>
            </a:r>
            <a:r>
              <a:rPr lang="ru-RU" sz="29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түсіндіріп</a:t>
            </a:r>
            <a:r>
              <a:rPr lang="ru-RU" sz="29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9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оның</a:t>
            </a:r>
            <a:r>
              <a:rPr lang="ru-RU" sz="29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сіздің</a:t>
            </a:r>
            <a:r>
              <a:rPr lang="ru-RU" sz="29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ниетіңізбен</a:t>
            </a:r>
            <a:r>
              <a:rPr lang="ru-RU" sz="29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келісетінін</a:t>
            </a:r>
            <a:r>
              <a:rPr lang="ru-RU" sz="29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сұраңыз</a:t>
            </a:r>
            <a:r>
              <a:rPr lang="ru-RU" sz="29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(«Мен </a:t>
            </a:r>
            <a:r>
              <a:rPr lang="ru-RU" sz="29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біреуге</a:t>
            </a:r>
            <a:r>
              <a:rPr lang="ru-RU" sz="29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(педагог-психолог, </a:t>
            </a:r>
            <a:r>
              <a:rPr lang="ru-RU" sz="29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әлеуметтік</a:t>
            </a:r>
            <a:r>
              <a:rPr lang="ru-RU" sz="29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педагог </a:t>
            </a:r>
            <a:r>
              <a:rPr lang="ru-RU" sz="29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немесе</a:t>
            </a:r>
            <a:r>
              <a:rPr lang="ru-RU" sz="29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ішкі</a:t>
            </a:r>
            <a:r>
              <a:rPr lang="ru-RU" sz="29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істер</a:t>
            </a:r>
            <a:r>
              <a:rPr lang="ru-RU" sz="29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органдарының</a:t>
            </a:r>
            <a:r>
              <a:rPr lang="ru-RU" sz="29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қызметкері</a:t>
            </a:r>
            <a:r>
              <a:rPr lang="ru-RU" sz="29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)) не </a:t>
            </a:r>
            <a:r>
              <a:rPr lang="ru-RU" sz="29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болғанын</a:t>
            </a:r>
            <a:r>
              <a:rPr lang="ru-RU" sz="29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айтуым</a:t>
            </a:r>
            <a:r>
              <a:rPr lang="ru-RU" sz="29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керек</a:t>
            </a:r>
            <a:r>
              <a:rPr lang="ru-RU" sz="29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9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Олар</a:t>
            </a:r>
            <a:r>
              <a:rPr lang="ru-RU" sz="29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сізге</a:t>
            </a:r>
            <a:r>
              <a:rPr lang="ru-RU" sz="29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бірнеше</a:t>
            </a:r>
            <a:r>
              <a:rPr lang="ru-RU" sz="29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сұрақтар</a:t>
            </a:r>
            <a:r>
              <a:rPr lang="ru-RU" sz="29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қойғысы</a:t>
            </a:r>
            <a:r>
              <a:rPr lang="ru-RU" sz="29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келеді</a:t>
            </a:r>
            <a:r>
              <a:rPr lang="ru-RU" sz="29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29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сізге</a:t>
            </a:r>
            <a:r>
              <a:rPr lang="ru-RU" sz="29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өзіңізді</a:t>
            </a:r>
            <a:r>
              <a:rPr lang="ru-RU" sz="29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қауіпсіз</a:t>
            </a:r>
            <a:r>
              <a:rPr lang="ru-RU" sz="29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сезінуге</a:t>
            </a:r>
            <a:r>
              <a:rPr lang="ru-RU" sz="29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көмектеседі</a:t>
            </a:r>
            <a:r>
              <a:rPr lang="ru-RU" sz="29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». </a:t>
            </a:r>
            <a:r>
              <a:rPr lang="ru-RU" sz="29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Балаға</a:t>
            </a:r>
            <a:r>
              <a:rPr lang="ru-RU" sz="29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оның</a:t>
            </a:r>
            <a:r>
              <a:rPr lang="ru-RU" sz="29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сезімдерін</a:t>
            </a:r>
            <a:r>
              <a:rPr lang="ru-RU" sz="29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түсінетіндігіңізді</a:t>
            </a:r>
            <a:r>
              <a:rPr lang="ru-RU" sz="29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білдіруге</a:t>
            </a:r>
            <a:r>
              <a:rPr lang="ru-RU" sz="29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болады</a:t>
            </a:r>
            <a:r>
              <a:rPr lang="ru-RU" sz="29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9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бірақ</a:t>
            </a:r>
            <a:r>
              <a:rPr lang="ru-RU" sz="29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оған</a:t>
            </a:r>
            <a:r>
              <a:rPr lang="ru-RU" sz="29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таңдау</a:t>
            </a:r>
            <a:r>
              <a:rPr lang="ru-RU" sz="29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қалдырмау</a:t>
            </a:r>
            <a:r>
              <a:rPr lang="ru-RU" sz="29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керек</a:t>
            </a:r>
            <a:r>
              <a:rPr lang="ru-RU" sz="29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9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Балаңызға</a:t>
            </a:r>
            <a:r>
              <a:rPr lang="ru-RU" sz="29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29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29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</a:t>
            </a:r>
            <a:r>
              <a:rPr lang="ru-RU" sz="2900" dirty="0" err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гер</a:t>
            </a:r>
            <a:r>
              <a:rPr lang="ru-RU" sz="29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сіз</a:t>
            </a:r>
            <a:r>
              <a:rPr lang="ru-RU" sz="29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өзіңізді</a:t>
            </a:r>
            <a:r>
              <a:rPr lang="ru-RU" sz="29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жаман</a:t>
            </a:r>
            <a:r>
              <a:rPr lang="ru-RU" sz="29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сезінсеңіз</a:t>
            </a:r>
            <a:r>
              <a:rPr lang="ru-RU" sz="29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9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сақтауға</a:t>
            </a:r>
            <a:r>
              <a:rPr lang="ru-RU" sz="29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болмайтын</a:t>
            </a:r>
            <a:r>
              <a:rPr lang="ru-RU" sz="29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құпиялар</a:t>
            </a:r>
            <a:r>
              <a:rPr lang="ru-RU" sz="29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бар» </a:t>
            </a:r>
            <a:r>
              <a:rPr lang="ru-RU" sz="2900" dirty="0" err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деп</a:t>
            </a:r>
            <a:r>
              <a:rPr lang="ru-RU" sz="29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айтыңыз</a:t>
            </a:r>
            <a:r>
              <a:rPr lang="ru-RU" sz="29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9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Маманның</a:t>
            </a:r>
            <a:r>
              <a:rPr lang="ru-RU" sz="29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кәсіби</a:t>
            </a:r>
            <a:r>
              <a:rPr lang="ru-RU" sz="29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кеңесіне</a:t>
            </a:r>
            <a:r>
              <a:rPr lang="ru-RU" sz="29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жүгініңіз</a:t>
            </a:r>
            <a:r>
              <a:rPr lang="ru-RU" sz="29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9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психологиялық</a:t>
            </a:r>
            <a:r>
              <a:rPr lang="ru-RU" sz="29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9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құқықтық</a:t>
            </a:r>
            <a:r>
              <a:rPr lang="ru-RU" sz="29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9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медициналық</a:t>
            </a:r>
            <a:r>
              <a:rPr lang="ru-RU" sz="29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pPr lvl="0" algn="just"/>
            <a:r>
              <a:rPr lang="ru-RU" sz="29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Көзге</a:t>
            </a:r>
            <a:r>
              <a:rPr lang="ru-RU" sz="29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көрінетін</a:t>
            </a:r>
            <a:r>
              <a:rPr lang="ru-RU" sz="29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жарақаттар</a:t>
            </a:r>
            <a:r>
              <a:rPr lang="ru-RU" sz="29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болмаса</a:t>
            </a:r>
            <a:r>
              <a:rPr lang="ru-RU" sz="29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да, </a:t>
            </a:r>
            <a:r>
              <a:rPr lang="ru-RU" sz="29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мүмкіндігінше</a:t>
            </a:r>
            <a:r>
              <a:rPr lang="ru-RU" sz="29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тезірек</a:t>
            </a:r>
            <a:r>
              <a:rPr lang="ru-RU" sz="29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медициналық</a:t>
            </a:r>
            <a:r>
              <a:rPr lang="ru-RU" sz="29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тексеруден</a:t>
            </a:r>
            <a:r>
              <a:rPr lang="ru-RU" sz="29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өтуді</a:t>
            </a:r>
            <a:r>
              <a:rPr lang="ru-RU" sz="29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талап</a:t>
            </a:r>
            <a:r>
              <a:rPr lang="ru-RU" sz="29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етіңіз</a:t>
            </a:r>
            <a:r>
              <a:rPr lang="ru-RU" sz="29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9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Орташа</a:t>
            </a:r>
            <a:r>
              <a:rPr lang="ru-RU" sz="29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29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ауыр</a:t>
            </a:r>
            <a:r>
              <a:rPr lang="ru-RU" sz="29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жарақат</a:t>
            </a:r>
            <a:r>
              <a:rPr lang="ru-RU" sz="29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алған</a:t>
            </a:r>
            <a:r>
              <a:rPr lang="ru-RU" sz="29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9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неврологиялық</a:t>
            </a:r>
            <a:r>
              <a:rPr lang="ru-RU" sz="29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29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жүрек-қан</a:t>
            </a:r>
            <a:r>
              <a:rPr lang="ru-RU" sz="29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тамырлары</a:t>
            </a:r>
            <a:r>
              <a:rPr lang="ru-RU" sz="29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аурулары</a:t>
            </a:r>
            <a:r>
              <a:rPr lang="ru-RU" sz="29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бар, </a:t>
            </a:r>
            <a:r>
              <a:rPr lang="ru-RU" sz="29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сондай-ақ</a:t>
            </a:r>
            <a:r>
              <a:rPr lang="ru-RU" sz="29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ауыр</a:t>
            </a:r>
            <a:r>
              <a:rPr lang="ru-RU" sz="29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психикалық</a:t>
            </a:r>
            <a:r>
              <a:rPr lang="ru-RU" sz="29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жарақат</a:t>
            </a:r>
            <a:r>
              <a:rPr lang="ru-RU" sz="29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алған</a:t>
            </a:r>
            <a:r>
              <a:rPr lang="ru-RU" sz="29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бала </a:t>
            </a:r>
            <a:r>
              <a:rPr lang="ru-RU" sz="29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міндетті</a:t>
            </a:r>
            <a:r>
              <a:rPr lang="ru-RU" sz="29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түрде</a:t>
            </a:r>
            <a:r>
              <a:rPr lang="ru-RU" sz="29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мұғалімнің</a:t>
            </a:r>
            <a:r>
              <a:rPr lang="ru-RU" sz="29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сүйемелдеуімен</a:t>
            </a:r>
            <a:r>
              <a:rPr lang="ru-RU" sz="29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ауруханаға</a:t>
            </a:r>
            <a:r>
              <a:rPr lang="ru-RU" sz="29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жатқызылуы</a:t>
            </a:r>
            <a:r>
              <a:rPr lang="ru-RU" sz="29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тиіс</a:t>
            </a:r>
            <a:r>
              <a:rPr lang="ru-RU" sz="29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0" algn="just"/>
            <a:r>
              <a:rPr lang="ru-RU" sz="29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Бала </a:t>
            </a:r>
            <a:r>
              <a:rPr lang="ru-RU" sz="29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қарсыласын</a:t>
            </a:r>
            <a:r>
              <a:rPr lang="ru-RU" sz="29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міндетті</a:t>
            </a:r>
            <a:r>
              <a:rPr lang="ru-RU" sz="29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түрде</a:t>
            </a:r>
            <a:r>
              <a:rPr lang="ru-RU" sz="29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жек</a:t>
            </a:r>
            <a:r>
              <a:rPr lang="ru-RU" sz="29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көреді</a:t>
            </a:r>
            <a:r>
              <a:rPr lang="ru-RU" sz="29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немесе</a:t>
            </a:r>
            <a:r>
              <a:rPr lang="ru-RU" sz="29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оны </a:t>
            </a:r>
            <a:r>
              <a:rPr lang="ru-RU" sz="29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ашуландырады</a:t>
            </a:r>
            <a:r>
              <a:rPr lang="ru-RU" sz="29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деп</a:t>
            </a:r>
            <a:r>
              <a:rPr lang="ru-RU" sz="29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ойламаңыз</a:t>
            </a:r>
            <a:r>
              <a:rPr lang="ru-RU" sz="29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9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өйткені</a:t>
            </a:r>
            <a:r>
              <a:rPr lang="ru-RU" sz="29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ол</a:t>
            </a:r>
            <a:r>
              <a:rPr lang="ru-RU" sz="29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да </a:t>
            </a:r>
            <a:r>
              <a:rPr lang="ru-RU" sz="29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отбасы</a:t>
            </a:r>
            <a:r>
              <a:rPr lang="ru-RU" sz="29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мүшесі</a:t>
            </a:r>
            <a:r>
              <a:rPr lang="ru-RU" sz="29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ru-RU" sz="29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ата-анасы</a:t>
            </a:r>
            <a:r>
              <a:rPr lang="ru-RU" sz="29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ru-RU" sz="29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қамқоршысы</a:t>
            </a:r>
            <a:r>
              <a:rPr lang="ru-RU" sz="29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болуы</a:t>
            </a:r>
            <a:r>
              <a:rPr lang="ru-RU" sz="29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мүмкін</a:t>
            </a:r>
            <a:r>
              <a:rPr lang="ru-RU" sz="29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9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Сұрақтарға</a:t>
            </a:r>
            <a:r>
              <a:rPr lang="ru-RU" sz="29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шыдамдылықпен</a:t>
            </a:r>
            <a:r>
              <a:rPr lang="ru-RU" sz="29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жауап</a:t>
            </a:r>
            <a:r>
              <a:rPr lang="ru-RU" sz="29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беріп</a:t>
            </a:r>
            <a:r>
              <a:rPr lang="ru-RU" sz="29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9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баланың</a:t>
            </a:r>
            <a:r>
              <a:rPr lang="ru-RU" sz="29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уайымын</a:t>
            </a:r>
            <a:r>
              <a:rPr lang="ru-RU" sz="29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сейілтіңіз</a:t>
            </a:r>
            <a:r>
              <a:rPr lang="ru-RU" sz="29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0" algn="just"/>
            <a:r>
              <a:rPr lang="ru-RU" sz="2900" dirty="0" err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Әңгімелесу</a:t>
            </a:r>
            <a:r>
              <a:rPr lang="ru-RU" sz="29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аяқталғаннан</a:t>
            </a:r>
            <a:r>
              <a:rPr lang="ru-RU" sz="29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кейін</a:t>
            </a:r>
            <a:r>
              <a:rPr lang="ru-RU" sz="29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егжей-тегжейлі</a:t>
            </a:r>
            <a:r>
              <a:rPr lang="ru-RU" sz="29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жазба</a:t>
            </a:r>
            <a:r>
              <a:rPr lang="ru-RU" sz="29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жасаңыз</a:t>
            </a:r>
            <a:r>
              <a:rPr lang="ru-RU" sz="29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0" algn="just"/>
            <a:r>
              <a:rPr lang="ru-RU" sz="2900" b="1" i="1" dirty="0" err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Есіңізде</a:t>
            </a:r>
            <a:r>
              <a:rPr lang="ru-RU" sz="2900" b="1" i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b="1" i="1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болсын</a:t>
            </a:r>
            <a:r>
              <a:rPr lang="ru-RU" sz="2900" b="1" i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2900" b="1" i="1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баланың</a:t>
            </a:r>
            <a:r>
              <a:rPr lang="ru-RU" sz="2900" b="1" i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b="1" i="1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мүддесі</a:t>
            </a:r>
            <a:r>
              <a:rPr lang="ru-RU" sz="2900" b="1" i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b="1" i="1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бәрінен</a:t>
            </a:r>
            <a:r>
              <a:rPr lang="ru-RU" sz="2900" b="1" i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b="1" i="1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жоғары</a:t>
            </a:r>
            <a:r>
              <a:rPr lang="ru-RU" sz="2900" b="1" i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</a:p>
          <a:p>
            <a:pPr lvl="0"/>
            <a:endParaRPr lang="ru-RU" b="1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4512595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сполнительная">
  <a:themeElements>
    <a:clrScheme name="Исполнительная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Исполнительн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Исполните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208</TotalTime>
  <Words>1859</Words>
  <Application>Microsoft Office PowerPoint</Application>
  <PresentationFormat>Экран (4:3)</PresentationFormat>
  <Paragraphs>113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Исполнительная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2</dc:creator>
  <cp:lastModifiedBy>2</cp:lastModifiedBy>
  <cp:revision>29</cp:revision>
  <dcterms:created xsi:type="dcterms:W3CDTF">2023-01-10T07:56:44Z</dcterms:created>
  <dcterms:modified xsi:type="dcterms:W3CDTF">2023-01-17T05:47:04Z</dcterms:modified>
</cp:coreProperties>
</file>