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7"/>
            <a:ext cx="8064896" cy="1004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Кәмелетке</a:t>
            </a:r>
            <a:r>
              <a:rPr lang="ru-RU" sz="17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толмағандарға</a:t>
            </a:r>
            <a:r>
              <a:rPr lang="ru-RU" sz="17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17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r>
              <a:rPr lang="ru-RU" sz="17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фактілерін</a:t>
            </a:r>
            <a:r>
              <a:rPr lang="ru-RU" sz="17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уақтылы</a:t>
            </a:r>
            <a:r>
              <a:rPr lang="ru-RU" sz="17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17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7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хабарлау</a:t>
            </a:r>
            <a:r>
              <a:rPr lang="ru-RU" sz="17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7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sz="17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ұсынымдар</a:t>
            </a:r>
            <a:endParaRPr lang="ru-RU" sz="17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7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құқықтарын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қорғайтын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құжат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«БҰҰ-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ның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құқықтары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Конвенциясы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(БҰҰ Бас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Ассамблеясының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1989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қарашадағы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44/25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қарарымен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қабылданған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Конвенцияның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ережелері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құқықтарын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етуге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төрт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талапқа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азаяды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сүру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даму,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қорғау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қоғамға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қатысуды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7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қатыгездіктен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әлеуметтік-құқықтық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қорғау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жөніндегі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қызметтің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құқықтарын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қорғау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жөніндегі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Конвенцияның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мынадай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ережелеріне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негізделуі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7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үйлесімді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дамуы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сүру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деңгейіне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құқығы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(6, 17, 27-31-баптар); </a:t>
            </a:r>
            <a:endParaRPr lang="ru-RU" sz="17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дамуы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сүру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жағдайларын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ата-аналардың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алмастыратын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адамдардың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жауапкершілігі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(3, 5, 18, 26-баптар); </a:t>
            </a:r>
            <a:endParaRPr lang="ru-RU" sz="17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зорлық-зомбылықтың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түрлерінен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қорғану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құқығы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(16, 19, 32-37-баптар).</a:t>
            </a:r>
            <a:endParaRPr lang="ru-RU" sz="17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234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433467"/>
          </a:xfrm>
        </p:spPr>
        <p:txBody>
          <a:bodyPr>
            <a:noAutofit/>
          </a:bodyPr>
          <a:lstStyle/>
          <a:p>
            <a:pPr lvl="0" algn="ctr"/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мекемесінде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мекемеде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анықталса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істеу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құрбанымен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келесілерді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басшылыққа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ала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сөйлесіңіз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балаңызға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көмектескіңіз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келетінін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айтыңыз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тез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шешім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ұсынуға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асықпаңыз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зомбылық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құрбандарымен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сөйлесу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жиі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кездесетін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түсінік-балаға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мүмкіндігінше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тезірек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көмектескіңіз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Балаңызбен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мүмкіндіктерді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талқылаңыз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білімді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адамдармен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кеңесуді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ұсыныңыз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Естігендеріңіз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ешкімге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айтпауға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уәде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бермеңіз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алдымен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онымен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келісетіндігіңізге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сендіріңіз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Оны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үнемі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қолдауға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уәде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беріңіз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Келесіге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аударыңыз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зардап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шеккен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тыныштығын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қатысы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адамдардың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қауіпсіздігіне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кепілдік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беру; 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жыныстық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алатын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мән-жайларды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тоқтату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зорлаушымен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сөйлесу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керектігін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зорлаушыға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шара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керектігін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мекемедегі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оқиға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хабардар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жарияламау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е)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баспасөзде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бұқаралық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құралдары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білсе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сөйлесуді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тартылған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мамандарды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қолдауды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қатысушы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тұлғалардың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болғаны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хабардар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ойластырылған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іс-қимыл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жоспарын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құру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Жыныстық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оқиғасы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анықталғаннан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туындағандықтан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жоғарыда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аталған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тармақтарды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қамтитын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кезеңдік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жоспарды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ұсынылады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Кезеңдік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мекеме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келісімдер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іс-әрекетке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басшылықты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қағазға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түсіреді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нәрселермен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жоспардың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іс-шараларын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орындауға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жауаптыларды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қамтиды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182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836712"/>
            <a:ext cx="8075240" cy="5289451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істемеу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балаңызға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біздің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арамызда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қалады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Анам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ашуланбайды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асығыс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уәделер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бермеңіз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Зорлаушы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қазірдің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өзінде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қарым-қатынасын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құпия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ұстауға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мәжбүр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етті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өмірлік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тәжірибесі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анасының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ашуланатынын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ұрысатынын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айтады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көбінесе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 algn="just"/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балаңызға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бәрін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ұмытып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ештеңе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болмағандай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сүруге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бермеңіз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зорлық-зомбылықтың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салдары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обсессивті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естеліктер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ойлар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болашақта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алаңдаушылық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алаңдаушылық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сенімсіздік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тудырады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Зорлық-зомбылыққа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ұшыраған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балалармен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тәжірибесі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маманға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жүгінген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/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жасалған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үнсіз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қалуының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себептері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негізінен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зорлаушыдан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туындайды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r"/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қорқыныш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зорлаушы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уәде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еткен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нәрсеге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сенеді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анасымен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үйден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қуып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жібереді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сүйікті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итін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өлтіреді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барлығына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әрекет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айтады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 б.);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бағалаудың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төмендігі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менімен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балалармен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болмаса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мен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лайықпын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кінә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сезімі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(мен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жеткілікті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қарсылық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көрсетпедім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үмітсіздік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маған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ешкім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сенбейді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алмайды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жаман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ұят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айтсам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бәрі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маған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бұрылады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бас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тарту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маған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зиян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тигізбеді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махаббат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(мен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көремін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өзімді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құрбан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етемін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157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649491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sz="56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 ЖЫНЫСТЫҚ ЗОРЛЫҚ-ЗОМБЫЛЫҚ АНЫҚТАЛҒАН ЖАҒДАЙДА БІЛІМ БЕРУ МЕКЕМЕСІ МАМАНДАРЫНЫҢ ҚЫЗМЕТ АЛГОРИТМІ </a:t>
            </a:r>
            <a:endParaRPr lang="ru-RU" sz="56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5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(не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күдік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анықталған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56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5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 </a:t>
            </a:r>
            <a:r>
              <a:rPr lang="ru-RU" sz="5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мекемесі</a:t>
            </a:r>
            <a:r>
              <a:rPr lang="ru-RU" sz="5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56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r>
              <a:rPr lang="ru-RU" sz="5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фактісін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анықтаған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 (не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зорлық-зомбылыққа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күдік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мекемесінің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басшысына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оқиға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дереу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ауызша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хабардар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етсін</a:t>
            </a:r>
            <a:r>
              <a:rPr lang="ru-RU" sz="5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мекемесінің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басшысы-баланың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сүру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жағдайлары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тәрбиесіне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5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басқармасына</a:t>
            </a:r>
            <a:r>
              <a:rPr lang="ru-RU" sz="5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</a:t>
            </a:r>
            <a:r>
              <a:rPr lang="ru-RU" sz="5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қорғау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органдарына</a:t>
            </a:r>
            <a:r>
              <a:rPr lang="ru-RU" sz="5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5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істер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органдарына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оқиға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дереу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телефон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хабарласу</a:t>
            </a:r>
            <a:r>
              <a:rPr lang="ru-RU" sz="5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5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содан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күні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жіберсін</a:t>
            </a:r>
            <a:r>
              <a:rPr lang="ru-RU" sz="5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5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тергеу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кәмелетке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толмағанды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қауіпті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тану</a:t>
            </a:r>
            <a:r>
              <a:rPr lang="ru-RU" sz="5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кәмелетке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толмағанның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құқықтары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мүдделерін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қорғау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мүдделі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қызметтермен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5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енсаулық</a:t>
            </a:r>
            <a:r>
              <a:rPr lang="ru-RU" sz="5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сақтау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беру,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мекемелері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істер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органдары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бірлесіп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кәмелетке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толмағанның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отбасымен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жұмысты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қоса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алғанда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зорлық-зомбылықтан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зардап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шеккен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кәмелетке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толмағанның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құқықтары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мүдделерін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қорғаудың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жоспарын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сәттен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күні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әзірлеу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5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Ескерту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зорлаушы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отбасының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мүшесі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әкесі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өгей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әкесі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ағасы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шұғыл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отбасынан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шығару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56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6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56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басқармасына</a:t>
            </a:r>
            <a:r>
              <a:rPr lang="ru-RU" sz="56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5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кәмелетке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толмағанның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сүру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тәрбиелеу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жағдайларын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отбасынан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шығару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шешім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бастапқы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сәттен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5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басқармасына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құжаттарды</a:t>
            </a:r>
            <a:r>
              <a:rPr lang="ru-RU" sz="5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қоса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жазбаша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хабардар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етілсін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кәмелетке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толмағанның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сүру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жағдайларын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актісі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отбасы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жүргізілген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тергеу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Кеңесі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шешімінің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көшірмесі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жоспардың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көшірмесі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62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88640"/>
            <a:ext cx="8208912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Жыныстық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еркіндік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жыныстық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сұғылмаушылық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тұлғаның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конституциялық-құқықтық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мәртебесінің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ажырамас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бөлігі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Беларусь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Конституциясымен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кепілдендіріледі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ru-RU" sz="17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Кәмелетке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толмағандарға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фактілерін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заңнамасында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кәмелетке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толмағандар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қадағалаусыз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бұзушылықтың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іс-қимыл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айқындалған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7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кәмелетке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толмағандар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істері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жөніндегі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комиссиялар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беруді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қорғаншылық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қамқоршылық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қорғау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денсаулық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сақтауды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Жұмыспен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қамту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істер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құзыреті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шегінде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кәмелетке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толмағандардың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қадағалаусыз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қалуы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бұзушылықтарының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жөніндегі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қызметті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асыратын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мекемелер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кіреді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Кәмелетке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толмағандарға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жағдайларын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ерте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кешенді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денсаулығы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дамуына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зиянын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азайтады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кәмелетке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толмағандар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жетімдіктің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суицидтің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ықпал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Зорлық-зомбылықтан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зардап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шеккен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кәмелетке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толмағандарды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анықтауға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қараусыздық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кәмелетке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толмағандардың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бұзушылықтарының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жүйесінің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субъектілерінің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мамандары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қатысады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329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899592"/>
            <a:ext cx="8229600" cy="1600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04664"/>
            <a:ext cx="8229600" cy="4525963"/>
          </a:xfrm>
        </p:spPr>
        <p:txBody>
          <a:bodyPr>
            <a:noAutofit/>
          </a:bodyPr>
          <a:lstStyle/>
          <a:p>
            <a:pPr lvl="1" algn="just"/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ақпараттандырудың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мақсаты-кәмелетке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толмағандармен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жағдайларын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ерте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әлеуметтік-құқықтық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медициналық-психологиялық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көмекті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уақтылы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зорлық-зомбылыққа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ұшыраған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кәмелетке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толмағандардың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тыныс-тіршілігінің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қауіпсіздігін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құзыреті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профилактика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жүйесінің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субъектілеріне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уақтылы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қою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нысандарын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кәмелетке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толмағандарға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қатыгездік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фактілері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алудың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жеделдігін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Ерте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кезеңдерде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фактілерін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анықтауда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кәмелетке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толмағанды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ұзақ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байқауға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беру,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денсаулық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сақтау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мекемелерінің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мамандары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ұйымдастырылмаған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рөл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атқарады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Жыныстық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зорлық-зомбылыққа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тап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сирек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көмекке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жүгінетіндіктен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фактісі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зардап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шеккендер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ауруханаларға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түскенде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бұзушылық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жасағанда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айқын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содан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мінез-құлқы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үнемі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аударуы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кейде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мамандар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дабыл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қағуы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7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24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60648"/>
            <a:ext cx="8229600" cy="64807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Мамандардың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араласуына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отбасындағы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жағдайды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зерттеуге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себеп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баладан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ата-аналардан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өкілдерден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отбасының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мүшелерінен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мекемелерінің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мамандарынан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құрдастары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достарынан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көршілерінен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азаматтардан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медициналық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тексерудің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диагностика,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жиналған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қосымша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Кәмелетке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толмағандарға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жыныстық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белгілері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мекемелерінің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қызметкерлері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келбеті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мінез-құлқындағы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жыныстық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зорлық-зомбылықты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көрсетуі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ерекшеліктерге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аударуы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белгілер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Ауыз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қуысының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белгілері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экзема; дерматит;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бетте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ерінде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ауыз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қуысында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герпес;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жұлдыру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инфекциялары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тамақтанудан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бас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тарту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(анорексия),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артық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тамақтану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(булимия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Балалардағы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жыныстық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зорлық-зомбылықтың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белгілері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отыруы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жүруі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ауырады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жыртылған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кірленген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қанды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киім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иім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жыныс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аймағында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ануста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көгеру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кету;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жыныс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аймағындағы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ауырсыну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қышудың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шағымдары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кеудедегі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бөкселердегі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аяқтардағы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іштің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төменгі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бөлігіндегі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жамбастағы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жұмсақ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тіндердің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зақымдануы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қынаптағы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анустағы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уретрадағы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бөгде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заттар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зәр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шығару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жолдарының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қайталанатын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қабынуы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зәрді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ұстамау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жыныстық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жолмен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берілетін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аурулар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жүктілік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Ескерту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жыныстық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зорлық-зомбылықтың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кейбір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жыныстық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ауызша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жыныстық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мастурбация,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порнографиялық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суреттер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медициналық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қалдырмайды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306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32656"/>
            <a:ext cx="8208912" cy="6120680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жыныстық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қатынасының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көрінісіндегі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жыныстық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біртүрлі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жасына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келмейтін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жыныстық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мазмұндағы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ойындарға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қызығушылығы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балалармен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жыныстық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стоырсулар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қимылдармен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жыныстық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қатынасқа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еліктеу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құрдастар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ересектерге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еліктіретін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әсіресе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қызықтыратын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мінез-құлық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жыныстық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белсенділік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жыныстық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мастурбация,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ересек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денесіне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үйкеліс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algn="just"/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Эмоционалды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күй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қарым-қатынастағы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құрдастарымен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жасаудағы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қиындықтар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қарым-қатынастан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аулақ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болу,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жасындағы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остардың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болмауы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бұрынғы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достарымен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қарым-қатынастан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бас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тарту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кенеттен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оқшаулану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депрессия,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оқшаулану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күту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ойлану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шеттет</a:t>
            </a:r>
            <a:r>
              <a:rPr lang="kk-KZ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ілген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үнемі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депрессия,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қайғылы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көңіл-күй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ашық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ойындарға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қатысуға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құлықсыздық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бұрын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ұятсыз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жанжалдар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ашуланшақтыққа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шамадан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бейімділік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кіші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құрдастарын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қорқыту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шамадан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икемділік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обсессивті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тәуелділік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балалық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нәрестелік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мінез-құлыққа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оралу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керісінше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тым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ересек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мінез-құлық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бауырлардан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алшақтау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ойыншықтарға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қатыгездік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кіші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ересектерге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екіұшты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сезімдер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бастауыш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жасынан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ертегілер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үшінші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тұлға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«Мен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қызды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білемін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дәретхана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дағдыларын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жоғалту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көбінесе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жасөспірімдерде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келбетіне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немқұрайлы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күтудің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нашарлығы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керісінше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обсессивті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жууға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ұмтылыс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81722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басы мен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мотивациясының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өзгеруі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белгілері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мекемесінде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келмеу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үлгерімінің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кенеттен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өзгеруі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әлдеқайда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әлдеқайда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нашар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сүйікті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іс-әрекеттеріңізге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қызығушылықтың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кенеттен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жоғалуы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адамға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орынға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күтпеген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күрт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(«мен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Петя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ағайды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көремін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«мен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лифтпен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алмаймын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«мен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енді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футболға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бармаймын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»);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отбасында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рөлін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тамақ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кішкентайларға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қамқорлық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тәрбиелеу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өзіңізді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қорғай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қорлауға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кішіпейілділік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рөлдердің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қалыптаспауына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ондағы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рөліне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үйден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кетуге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жасөспірімдерге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отбасының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дәстүрлерін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жоққа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тануындағы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бағалаудың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төмендеуі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жиіркеніш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ұят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кінә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сенімсіздік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бұзу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сезімі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бұзатын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мінез-құлық-алкогольді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есірткіні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жезөкшелік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үйден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өткізіп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жіберу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жазатайым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оқиғаларға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ұшырау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өз-өзіне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жұмсау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ойлар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әңгімелер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суицидтік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әрекеттер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8460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Невротикалық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психосоматикалық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белгілердің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жанында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кездегі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мазасыздық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үйде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адаммен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адамдармен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жалғыз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қалудан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қорқу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жанасуға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сүйгісі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келмеу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құшақтау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тигізу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шешінуден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қорқу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шынықтыру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сабағынан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үзілді-кесілді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бас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тартуы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киімін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шешуі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ауруы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асқазан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жүрек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ауруы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обсессивті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қорқыныш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ұйқының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бұзылуы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ұйықтаудан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қорқу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ұйқысыздық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түнгі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қорқыныш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997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0" algn="ctr"/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сізге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айтса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ұстау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сізге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айтқан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сөздерін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байыпты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қабылдаңыз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қорқыту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өтірік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айтпайды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әсіресе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оқиғаны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эмоционалды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егжей-тегжейлі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айтып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берсе.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Эмоциялар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әрқашан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кешкен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жағдайға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buNone/>
            </a:pP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Сабырлы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болыңыз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Бала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азапты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тәжірибеден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қорғау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айтуды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тоқтатуы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Зардап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шеккен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тыныштандырыңыз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жігерлендіріңіз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Сізге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болғанын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айту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жағдайды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жеңуді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жеңілдететінін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түсіндіріңіз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түсінетініңізді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ешнәрсе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кінәламайтыныңызды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айтыңыз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маған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айту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істедіңіз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</a:p>
          <a:p>
            <a:pPr marL="0" lvl="0" indent="0" algn="just">
              <a:buNone/>
            </a:pP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болғанын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айтуға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шақырыңыз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Балаңызға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сөйлеуге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рұқсат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етіңіз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Одан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оқиғаның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фактілерін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мүмкіндігінше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білуге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тырысыңыз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сөздеріне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мұқият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болыңыз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керемет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нәрсе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тастамаңыз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Фактілер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алмаса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қиялының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шығу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тегін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түсіну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Болжамдардың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дұрыстығын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дереу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мұқият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тексеріңіз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ыңғайсыз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сезінуі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нәрселерге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мұқият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болыңыз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эмоцияларын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шығаруға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беріңіз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2948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сізге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эмоционалды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ашылуы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қиын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ұстамды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болыңыз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Есіңізде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болсын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шыдамдылық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сізге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сенуге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сендіру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оңай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болмауы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9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қолданатын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сөздерді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қолданыңыз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ұятсыз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сөздерді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қолданғаны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ескерту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жасамаңыз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оқиғаны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сипаттаудың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жалғыз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жолы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Шынайы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болыңыз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Балаңызға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айтқанына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сенетіндігіңізді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тағы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қайталаңыз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9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9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Адал</a:t>
            </a:r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болыңыз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Балаңызға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бұдан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істейтіндігіңізді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түсіндіріп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ниетіңізбен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келісетінін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сұраңыз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(«Мен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біреуге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(педагог-психолог,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істер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органдарының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қызметкері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 не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болғанын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айтуым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сізге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қойғысы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сізге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өзіңізді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қауіпсіз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сезінуге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көмектеседі</a:t>
            </a:r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сезімдерін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түсінетіндігіңізді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білдіруге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таңдау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қалдырмау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Балаңызға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9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</a:t>
            </a:r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өзіңізді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жаман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сезінсеңіз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сақтауға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болмайтын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құпиялар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бар» </a:t>
            </a:r>
            <a:r>
              <a:rPr lang="ru-RU" sz="29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айтыңыз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Маманның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кәсіби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кеңесіне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жүгініңіз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құқықтық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медициналық</a:t>
            </a:r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 algn="just"/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Көзге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көрінетін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жарақаттар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болмаса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мүмкіндігінше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тезірек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медициналық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тексеруден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өтуді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етіңіз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ауыр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жарақат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неврологиялық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жүрек-қан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тамырлары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аурулары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бар,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ауыр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жарақат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сүйемелдеуімен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ауруханаға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жатқызылуы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қарсыласын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көреді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ашуландырады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ойламаңыз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отбасы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мүшесі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ата-анасы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қамқоршысы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Сұрақтарға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шыдамдылықпен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беріп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уайымын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сейілтіңіз</a:t>
            </a:r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sz="29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Әңгімелесу</a:t>
            </a:r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аяқталғаннан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егжей-тегжейлі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жазба</a:t>
            </a: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жасаңыз</a:t>
            </a:r>
            <a:r>
              <a:rPr lang="ru-RU" sz="29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sz="29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Есіңізде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болсын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мүддесі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бәрінен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lvl="0"/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5125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208</TotalTime>
  <Words>1859</Words>
  <Application>Microsoft Office PowerPoint</Application>
  <PresentationFormat>Экран (4:3)</PresentationFormat>
  <Paragraphs>113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</dc:creator>
  <cp:lastModifiedBy>2</cp:lastModifiedBy>
  <cp:revision>29</cp:revision>
  <dcterms:created xsi:type="dcterms:W3CDTF">2023-01-10T07:56:44Z</dcterms:created>
  <dcterms:modified xsi:type="dcterms:W3CDTF">2023-01-17T05:47:04Z</dcterms:modified>
</cp:coreProperties>
</file>