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7" y="0"/>
            <a:ext cx="91805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5243" y="3140968"/>
            <a:ext cx="4084989" cy="2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11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.12.22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ж.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бастап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– 30.12.22 ж.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дей</a:t>
            </a:r>
            <a:r>
              <a:rPr lang="kk-KZ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ін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87363"/>
            <a:ext cx="78406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98072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БОС ЛАУАЗЫМ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1" y="22048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ОРЫС ТІЛІНДЕ ОҚЫТЫЛАТЫН СЫНЫПТАРҒА ТӘРБИЕШІ - 3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933056"/>
            <a:ext cx="649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КОНКУРС 04.01.2023 ж. ӨТЕДІ</a:t>
            </a:r>
          </a:p>
          <a:p>
            <a:r>
              <a:rPr lang="kk-KZ" dirty="0" smtClean="0"/>
              <a:t>КОНКУРС НӘТИЖЕЛЕРІН ЖАРИЯЛАУ 06.01.2023 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1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2\Desktop\2022 - 2023 учебный год\КОНКУРС.jpg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b="1615"/>
          <a:stretch/>
        </p:blipFill>
        <p:spPr bwMode="auto">
          <a:xfrm>
            <a:off x="22708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861048"/>
            <a:ext cx="324036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 </a:t>
            </a:r>
            <a:r>
              <a:rPr lang="ru-RU" b="1" dirty="0" smtClean="0"/>
              <a:t>19.12.2ссссс121с2 </a:t>
            </a:r>
            <a:r>
              <a:rPr lang="ru-RU" b="1" dirty="0" smtClean="0"/>
              <a:t>-</a:t>
            </a:r>
            <a:r>
              <a:rPr lang="ru-RU" b="1" dirty="0" smtClean="0"/>
              <a:t>30.12.2 </a:t>
            </a:r>
            <a:r>
              <a:rPr lang="ru-RU" b="1" dirty="0" smtClean="0"/>
              <a:t>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853538"/>
            <a:ext cx="3240360" cy="439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 20.12.2022-30.12.2022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3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1963"/>
            <a:ext cx="78867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ВАКАНТНАЯ ДОЛЖНОСТЬ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99592" y="2276872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/>
              <a:t>ВОСПИТАТЕЛЬ В КЛАССАХ С РУССКИМ ЯЗЫКОМ ОБУЧЕНИЯ - </a:t>
            </a:r>
            <a:r>
              <a:rPr lang="kk-KZ" sz="1600" dirty="0" smtClean="0"/>
              <a:t>3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789040"/>
            <a:ext cx="724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КОНКУРС СОСТОИТСЯ  04.01.2023 г.</a:t>
            </a:r>
          </a:p>
          <a:p>
            <a:r>
              <a:rPr lang="kk-KZ" dirty="0" smtClean="0"/>
              <a:t>ОБЪЯВЛЕНИЕ РЕЗУЛЬТАТОВ КОНКУРСА 06.01.2023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</TotalTime>
  <Words>60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6</cp:revision>
  <dcterms:created xsi:type="dcterms:W3CDTF">2022-12-19T06:40:39Z</dcterms:created>
  <dcterms:modified xsi:type="dcterms:W3CDTF">2022-12-20T18:34:48Z</dcterms:modified>
</cp:coreProperties>
</file>