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96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0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32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94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1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83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59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63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599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25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42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BA127-DC50-4DB0-843F-4C04C1739010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40E31-42A4-4FA2-8353-094BDA43F7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02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О внешнем виде школьников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322" y="1825624"/>
            <a:ext cx="7315200" cy="481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49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Аргументы «ЗА» школьную форму Школьная форма, как любая другая, дисциплинирует, сплачивает, способствует выработке в учениках ощущения единства, коллективизма, совместного дела и наличия общих целей. Форма исключает (во всяком случае, ограничивает) …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248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6" name="Picture 4" descr="Форма для мальчиков Классический костюм «Тройка», либо пиджак, брюки, по желанию - жилет неярких однотонных цветов. Рубашка, водолазка, пуловер однотонные, без рисунков; допускается рубашка в полоску, в клетку.Аккуратная прическа.Сменная обувь. Отсу…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97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ppt4web.ru/images/288/16261/640/img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803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4" name="Picture 4" descr="Форма для девочек Костюм, включающий пиджак, жилет, брюки или юбку с поясом по линии талии неярких однотонных цветов. Блузка, водолазка, однотонные, без рисунков.Аккуратная прическа.Сменная обувь на невысоком каблуке.Отсутствие яркого макияжа, броск…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616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8" name="Picture 4" descr="https://ppt4web.ru/images/288/16261/640/img1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377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2" name="Picture 4" descr="https://ds04.infourok.ru/uploads/ex/1013/00060382-c0458495/img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546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45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В нашей школе ежедневно проводятся беседы с детьми о внешнем виде, классные руководители общаются с родителями обучающихся, чей внешний вид далек от делового стиля. Мы это делаем для повышения общей культуры школьников. Сегодня мы уже реже видим на …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857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0" name="Picture 4" descr="А форма дисциплинирует, создает деловой настрой. На многих предприятиях и в организациях вводится дресс-код, то есть определенные требования к внешнему виду. И мы должны учить детей одеваться сообразно обстоятельствам. Школа – это одно, а дискотека …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03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4" name="Picture 4" descr="Несоответствующий вид учащихс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22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8" name="Picture 4" descr="Несоответствующий вид учащихс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322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А причёски?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183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Вот такой должна быть причёска школьник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54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https://ppt4web.ru/images/288/16261/640/img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19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28" name="Picture 12" descr="https://ppt4web.ru/images/288/16261/640/img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1825625"/>
            <a:ext cx="580178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1312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Широкоэкранный</PresentationFormat>
  <Paragraphs>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User-PC</dc:creator>
  <cp:lastModifiedBy>User-PC</cp:lastModifiedBy>
  <cp:revision>3</cp:revision>
  <dcterms:created xsi:type="dcterms:W3CDTF">2021-03-12T09:42:12Z</dcterms:created>
  <dcterms:modified xsi:type="dcterms:W3CDTF">2021-03-12T10:11:02Z</dcterms:modified>
</cp:coreProperties>
</file>